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FE49-F97F-CDD5-A96A-3B11534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834-2625-B4B9-24C9-066306C1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FE49-F97F-CDD5-A96A-3B11534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834-2625-B4B9-24C9-066306C1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629D-310A-371B-349B-8287100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computer graphics!</a:t>
            </a:r>
          </a:p>
        </p:txBody>
      </p:sp>
      <p:pic>
        <p:nvPicPr>
          <p:cNvPr id="1026" name="Picture 2" descr="Computer Graphics Tutorial - javatpoint">
            <a:extLst>
              <a:ext uri="{FF2B5EF4-FFF2-40B4-BE49-F238E27FC236}">
                <a16:creationId xmlns:a16="http://schemas.microsoft.com/office/drawing/2014/main" id="{DE894FE5-985F-BF5E-E53F-6EE7F3BC8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601952"/>
            <a:ext cx="4570248" cy="45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9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309-3A2E-49DE-A3E5-06570DD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Graphics?</a:t>
            </a:r>
          </a:p>
        </p:txBody>
      </p:sp>
      <p:pic>
        <p:nvPicPr>
          <p:cNvPr id="2050" name="Picture 2" descr="Computer animation - Wikipedia">
            <a:extLst>
              <a:ext uri="{FF2B5EF4-FFF2-40B4-BE49-F238E27FC236}">
                <a16:creationId xmlns:a16="http://schemas.microsoft.com/office/drawing/2014/main" id="{8C935496-1103-BE18-B6D4-6F773A73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97" y="1612900"/>
            <a:ext cx="5834906" cy="41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5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1704-2ABC-FFBD-0A80-C707A8A2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graphics!</a:t>
            </a:r>
          </a:p>
        </p:txBody>
      </p:sp>
      <p:pic>
        <p:nvPicPr>
          <p:cNvPr id="3074" name="Picture 2" descr="mathematics - Is it possible to make a projection matrix to not project in  the center? - Computer Graphics Stack Exchange">
            <a:extLst>
              <a:ext uri="{FF2B5EF4-FFF2-40B4-BE49-F238E27FC236}">
                <a16:creationId xmlns:a16="http://schemas.microsoft.com/office/drawing/2014/main" id="{23E6EB45-ABB8-EBAE-FECE-A8480E45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62" y="1521400"/>
            <a:ext cx="7014560" cy="49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29952</TotalTime>
  <Words>16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Computer graphics</vt:lpstr>
      <vt:lpstr>Slide?</vt:lpstr>
      <vt:lpstr>Slide????</vt:lpstr>
      <vt:lpstr>Look computer graphics!</vt:lpstr>
      <vt:lpstr>Computer Graphics?</vt:lpstr>
      <vt:lpstr>Computer graphics!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171</cp:revision>
  <dcterms:created xsi:type="dcterms:W3CDTF">2022-01-10T03:51:18Z</dcterms:created>
  <dcterms:modified xsi:type="dcterms:W3CDTF">2022-10-18T13:45:53Z</dcterms:modified>
</cp:coreProperties>
</file>