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616" r:id="rId3"/>
    <p:sldId id="61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50D29A-582B-7A4C-9027-24A3EB20882B}">
          <p14:sldIdLst>
            <p14:sldId id="257"/>
            <p14:sldId id="616"/>
            <p14:sldId id="617"/>
          </p14:sldIdLst>
        </p14:section>
        <p14:section name="Untitled Section" id="{756E9A1E-166D-CB4D-9CF8-96C540E51F30}">
          <p14:sldIdLst/>
        </p14:section>
        <p14:section name="Untitled Section" id="{B205E9C6-735E-A440-99EE-C596C2CFF5F9}">
          <p14:sldIdLst/>
        </p14:section>
        <p14:section name="Untitled Section" id="{265C87F2-A2AA-2846-A58C-77D48B7432E2}">
          <p14:sldIdLst/>
        </p14:section>
        <p14:section name="Untitled Section" id="{75CE9EC1-EEEC-474A-945B-A865FEA4F2BA}">
          <p14:sldIdLst/>
        </p14:section>
        <p14:section name="Untitled Section" id="{1B7062EA-2FA3-F747-8C8D-8B6A7313F7F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96364"/>
  </p:normalViewPr>
  <p:slideViewPr>
    <p:cSldViewPr snapToGrid="0" snapToObjects="1">
      <p:cViewPr>
        <p:scale>
          <a:sx n="164" d="100"/>
          <a:sy n="164" d="100"/>
        </p:scale>
        <p:origin x="944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0D6C-137D-024A-9792-1378B1392CBD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FF83-FE40-E34E-9A43-68AFB1B4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welcome to engineering visual interfaces for data science.  I'm Dr </a:t>
            </a:r>
            <a:r>
              <a:rPr lang="en-US" dirty="0" err="1"/>
              <a:t>Aurisano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 for finding the class on Zoom.  Hopefully we will be in person again soon.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If anyone out there is comfortable turning on their cameras, that is lovely- then I feel like I am talking to students, rather than to myself.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Here’s our plan for today: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I’m going to introduce myself, so you know a bit about 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we are going to get to know each other, in Zoom breakout rooms.  This will give us a chance to make sure that Zoom breakout rooms work, and we all know how to access them.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Then, I am going to walk through the structure, and plan for the course.  I want to make sure everyone knows how the course will work, and what to expect, and also a bit about why the course is designed this way.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am going to introduce the class, and what the class is about.  Since this is a new class, and one of just a few classes in human centered computing here at UC, I wanted to give an overview of the topic.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have an introductory activity, which we will do in breakout rooms, and which I think will help motivate the discussion on Wednesday, and getting into the meat of the class.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5227-AC26-6156-9327-4B8CF764B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9453C-E905-C620-DB22-85485A1D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0D23-C41C-6B9D-B135-60A4F314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F713-5362-E6D7-ECA0-A523F16C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5764-E979-A50C-BC93-1350A1A3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B78D-4722-D24E-8634-0DE6B5B5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A92EF-2242-B158-DFCD-6E729D46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4649-B18E-6DC6-A36E-364E483A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90F8-C743-3F12-76FD-62B2F940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F79D-D9D2-BCF6-DCF6-002CAF65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4683A-9237-8B81-8469-FBF06E2A0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57CA8-58B7-C33D-86CE-1ECFDF941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0AA4-9DDF-0ED3-2DFE-EE5274F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632C-4E50-6F1C-E08B-3F53EF89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F91E-5C61-6152-885F-0266654D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2BCD-93DA-27CC-04FB-070922C9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26F4-2C1C-FDCF-6D76-6D09FC1E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F540D-909B-5FDD-2C07-588961C3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6D6C-1F55-5F92-27AC-F54B32D3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8EBC-048B-6C16-A575-8BFB22F1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9A32-F079-1A08-D0D6-11C455BD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AD90-C4EA-CECC-8285-846ECE69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BCA4C-A553-BEBC-8E92-FBAC4547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ED9B-F80E-7E28-29F4-7E2E2BA2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5450-AB63-A6A8-3230-7D4CF0A1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978F-FA38-8FB6-43F3-C7D39B29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6E2B-B53F-47A5-3EF0-7E7149490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9897-2A3E-20F6-37E3-FB4ACBFEA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E6D4C-AB38-1B4D-BDFC-82CB90C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6EF74-431D-2C1E-9A0F-A832BD79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B9941-0D8A-9C12-C7E8-5527E7B5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B755-3176-D73F-AFCD-2466D03F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4BA34-3C48-2959-7E04-E12B350D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A8BC4-36F4-28AC-690C-896A412CB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45778-715D-E4F7-F1E3-873CE7F5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FB985-6237-2F66-AF96-6845C7CDF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CDC7E-BB0E-18CA-CB39-6A690CC6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4160B-A30C-4780-C9D8-0A593DEC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E8FAA-96F5-2EF7-10A4-52E54245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64BB-808B-A784-F118-FC3FF6B6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6CBF6-0DE9-9A34-5295-A39CE99E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FBE69-D62F-4132-0270-6818351C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74548-A1EC-97F1-EF3C-78E831C2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5FA85-FC80-64D8-47A6-5346BEFF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14172-D8CA-9EF4-0236-6825931B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98833-179A-7C1F-165C-1FE3E879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80A5-6214-0EB3-240A-7DC1D54D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4089-0E74-FA55-E4CC-BDFB2CB1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15B97-02CF-0120-44B0-1310747E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05A31-DBE4-0C9E-3265-EE2B206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7729E-37E2-4D6C-B876-68DA8B52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C4C82-E125-5D52-2195-7A187B54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6C78-2E3B-6547-1731-07FCD98A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B2814-772B-AA65-FD73-16900DF12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81FC0-8773-2B53-2D45-41625970D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6ACAB-C0EA-7501-E9E3-94855912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018BC-D9FA-23B8-EC26-7CF5D904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651AD-F7C0-0D68-77C0-D4D1B5F3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1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4AF26-B451-05D8-92BD-902F72A4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D439-C06C-B066-9D9A-AF98D287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67BE-8989-553A-86F0-CAE432AE4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56EC-134F-4749-B2EA-ACE3C82AE9B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FC08-8954-3101-ECEB-F583FECD0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5C22-7007-1876-258D-E59BB2FBB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9AC-00D8-134C-A11B-8CA9C53A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interface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F59E2-5870-6840-8E6F-913135309460}"/>
              </a:ext>
            </a:extLst>
          </p:cNvPr>
          <p:cNvSpPr txBox="1"/>
          <p:nvPr/>
        </p:nvSpPr>
        <p:spPr>
          <a:xfrm>
            <a:off x="10686361" y="6290631"/>
            <a:ext cx="60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xkcd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8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31A-113F-4F49-8358-0AAB545C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Design: Friday Sept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574D-13A6-554C-9BD2-1B8FBDA8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Jillian </a:t>
            </a:r>
            <a:r>
              <a:rPr lang="en-US" dirty="0" err="1"/>
              <a:t>Aurisano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Plan for today: </a:t>
            </a:r>
          </a:p>
          <a:p>
            <a:pPr lvl="1"/>
            <a:r>
              <a:rPr lang="en-US" dirty="0"/>
              <a:t>Announcements/Course logistics</a:t>
            </a:r>
          </a:p>
          <a:p>
            <a:pPr lvl="2"/>
            <a:r>
              <a:rPr lang="en-US" dirty="0"/>
              <a:t>Project- questions? </a:t>
            </a:r>
          </a:p>
          <a:p>
            <a:pPr lvl="2"/>
            <a:r>
              <a:rPr lang="en-US" dirty="0"/>
              <a:t>Assignment turn in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Coding activity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3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4C6B-FF68-B199-431E-0F87CC2A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A5C9-0484-4BF3-406F-B65F50CE6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suggested timeline</a:t>
            </a:r>
          </a:p>
          <a:p>
            <a:r>
              <a:rPr lang="en-US" dirty="0"/>
              <a:t>Turn in sketching work (assignment link is up)</a:t>
            </a:r>
          </a:p>
          <a:p>
            <a:r>
              <a:rPr lang="en-US" dirty="0"/>
              <a:t>Save and turn in work from coding this week (I’ll post the link shortly) </a:t>
            </a:r>
          </a:p>
          <a:p>
            <a:pPr lvl="1"/>
            <a:r>
              <a:rPr lang="en-US" dirty="0"/>
              <a:t>I just want to see how it is going</a:t>
            </a:r>
          </a:p>
          <a:p>
            <a:pPr lvl="1"/>
            <a:r>
              <a:rPr lang="en-US" dirty="0"/>
              <a:t>You can just tell me how it went, send screenshots, code</a:t>
            </a:r>
          </a:p>
          <a:p>
            <a:r>
              <a:rPr lang="en-US" dirty="0"/>
              <a:t>Bonus opportunity</a:t>
            </a:r>
          </a:p>
          <a:p>
            <a:r>
              <a:rPr lang="en-US" dirty="0"/>
              <a:t>Next week-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Install python3 or python2</a:t>
            </a:r>
          </a:p>
          <a:p>
            <a:pPr lvl="1"/>
            <a:r>
              <a:rPr lang="en-US" dirty="0"/>
              <a:t>Or use visual studio with a server option, I will send instructions… </a:t>
            </a:r>
          </a:p>
          <a:p>
            <a:pPr lvl="1"/>
            <a:r>
              <a:rPr lang="en-US" dirty="0"/>
              <a:t>I will send instructions! </a:t>
            </a:r>
          </a:p>
        </p:txBody>
      </p:sp>
    </p:spTree>
    <p:extLst>
      <p:ext uri="{BB962C8B-B14F-4D97-AF65-F5344CB8AC3E}">
        <p14:creationId xmlns:p14="http://schemas.microsoft.com/office/powerpoint/2010/main" val="210943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10273</TotalTime>
  <Words>365</Words>
  <Application>Microsoft Macintosh PowerPoint</Application>
  <PresentationFormat>Widescreen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User interface design</vt:lpstr>
      <vt:lpstr>UI Design: Friday Sept 16</vt:lpstr>
      <vt:lpstr>Announcements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Aurisano, Jillian M</dc:creator>
  <cp:lastModifiedBy>Aurisano, Jillian M</cp:lastModifiedBy>
  <cp:revision>96</cp:revision>
  <dcterms:created xsi:type="dcterms:W3CDTF">2022-01-10T03:51:18Z</dcterms:created>
  <dcterms:modified xsi:type="dcterms:W3CDTF">2022-09-16T20:48:20Z</dcterms:modified>
</cp:coreProperties>
</file>