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7" r:id="rId2"/>
    <p:sldId id="616" r:id="rId3"/>
    <p:sldId id="617" r:id="rId4"/>
    <p:sldId id="643" r:id="rId5"/>
    <p:sldId id="644" r:id="rId6"/>
    <p:sldId id="645" r:id="rId7"/>
    <p:sldId id="647" r:id="rId8"/>
    <p:sldId id="646" r:id="rId9"/>
    <p:sldId id="648" r:id="rId10"/>
    <p:sldId id="642" r:id="rId11"/>
    <p:sldId id="649" r:id="rId12"/>
    <p:sldId id="650" r:id="rId13"/>
    <p:sldId id="6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0D29A-582B-7A4C-9027-24A3EB20882B}">
          <p14:sldIdLst>
            <p14:sldId id="257"/>
            <p14:sldId id="616"/>
            <p14:sldId id="617"/>
            <p14:sldId id="643"/>
            <p14:sldId id="644"/>
            <p14:sldId id="645"/>
            <p14:sldId id="647"/>
            <p14:sldId id="646"/>
            <p14:sldId id="648"/>
            <p14:sldId id="642"/>
            <p14:sldId id="649"/>
            <p14:sldId id="650"/>
            <p14:sldId id="651"/>
          </p14:sldIdLst>
        </p14:section>
        <p14:section name="Untitled Section" id="{037B12E3-E472-874F-A030-F055C1C79AD7}">
          <p14:sldIdLst/>
        </p14:section>
        <p14:section name="Untitled Section" id="{756E9A1E-166D-CB4D-9CF8-96C540E51F30}">
          <p14:sldIdLst/>
        </p14:section>
        <p14:section name="Untitled Section" id="{B205E9C6-735E-A440-99EE-C596C2CFF5F9}">
          <p14:sldIdLst/>
        </p14:section>
        <p14:section name="Untitled Section" id="{265C87F2-A2AA-2846-A58C-77D48B7432E2}">
          <p14:sldIdLst/>
        </p14:section>
        <p14:section name="Untitled Section" id="{75CE9EC1-EEEC-474A-945B-A865FEA4F2BA}">
          <p14:sldIdLst/>
        </p14:section>
        <p14:section name="Untitled Section" id="{1B7062EA-2FA3-F747-8C8D-8B6A7313F7F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4944"/>
  </p:normalViewPr>
  <p:slideViewPr>
    <p:cSldViewPr snapToGrid="0" snapToObjects="1">
      <p:cViewPr varScale="1">
        <p:scale>
          <a:sx n="149" d="100"/>
          <a:sy n="149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welcome to engineering visual interfaces for data science.  I'm Dr </a:t>
            </a:r>
            <a:r>
              <a:rPr lang="en-US" dirty="0" err="1"/>
              <a:t>Aurisano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for finding the class on Zoom.  Hopefully we will be in person again soon.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If anyone out there is comfortable turning on their cameras, that is lovely- then I feel like I am talking to students, rather than to myself.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our plan for today: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I’m going to introduce myself, so you know a bit about 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are going to get to know each other, in Zoom breakout rooms.  This will give us a chance to make sure that Zoom breakout rooms work, and we all know how to access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I am going to walk through the structure, and plan for the course.  I want to make sure everyone knows how the course will work, and what to expect, and also a bit about why the course is designed this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am going to introduce the class, and what the class is about.  Since this is a new class, and one of just a few classes in human centered computing here at UC, I wanted to give an overview of the topic.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have an introductory activity, which we will do in breakout rooms, and which I think will help motivate the discussion on Wednesday, and getting into the meat of the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5227-AC26-6156-9327-4B8CF764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9453C-E905-C620-DB22-85485A1D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0D23-C41C-6B9D-B135-60A4F314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F713-5362-E6D7-ECA0-A523F16C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5764-E979-A50C-BC93-1350A1A3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B78D-4722-D24E-8634-0DE6B5B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A92EF-2242-B158-DFCD-6E729D46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4649-B18E-6DC6-A36E-364E483A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90F8-C743-3F12-76FD-62B2F940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F79D-D9D2-BCF6-DCF6-002CAF65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4683A-9237-8B81-8469-FBF06E2A0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57CA8-58B7-C33D-86CE-1ECFDF94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0AA4-9DDF-0ED3-2DFE-EE5274F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632C-4E50-6F1C-E08B-3F53EF89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F91E-5C61-6152-885F-0266654D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2BCD-93DA-27CC-04FB-070922C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26F4-2C1C-FDCF-6D76-6D09FC1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540D-909B-5FDD-2C07-588961C3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6D6C-1F55-5F92-27AC-F54B32D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8EBC-048B-6C16-A575-8BFB22F1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9A32-F079-1A08-D0D6-11C455BD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AD90-C4EA-CECC-8285-846ECE69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CA4C-A553-BEBC-8E92-FBAC4547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ED9B-F80E-7E28-29F4-7E2E2BA2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5450-AB63-A6A8-3230-7D4CF0A1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78F-FA38-8FB6-43F3-C7D39B29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6E2B-B53F-47A5-3EF0-7E7149490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9897-2A3E-20F6-37E3-FB4ACBFE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6D4C-AB38-1B4D-BDFC-82CB90C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EF74-431D-2C1E-9A0F-A832BD7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9941-0D8A-9C12-C7E8-5527E7B5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55-3176-D73F-AFCD-2466D03F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BA34-3C48-2959-7E04-E12B350D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8BC4-36F4-28AC-690C-896A412C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45778-715D-E4F7-F1E3-873CE7F5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B985-6237-2F66-AF96-6845C7CDF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CDC7E-BB0E-18CA-CB39-6A690CC6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160B-A30C-4780-C9D8-0A593DEC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E8FAA-96F5-2EF7-10A4-52E54245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64BB-808B-A784-F118-FC3FF6B6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6CBF6-0DE9-9A34-5295-A39CE99E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FBE69-D62F-4132-0270-6818351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74548-A1EC-97F1-EF3C-78E831C2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5FA85-FC80-64D8-47A6-5346BEF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14172-D8CA-9EF4-0236-6825931B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8833-179A-7C1F-165C-1FE3E87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0A5-6214-0EB3-240A-7DC1D54D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4089-0E74-FA55-E4CC-BDFB2CB1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15B97-02CF-0120-44B0-1310747E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5A31-DBE4-0C9E-3265-EE2B206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729E-37E2-4D6C-B876-68DA8B52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4C82-E125-5D52-2195-7A187B54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6C78-2E3B-6547-1731-07FCD98A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2814-772B-AA65-FD73-16900DF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81FC0-8773-2B53-2D45-41625970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ACAB-C0EA-7501-E9E3-94855912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18BC-D9FA-23B8-EC26-7CF5D90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51AD-F7C0-0D68-77C0-D4D1B5F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4AF26-B451-05D8-92BD-902F72A4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D439-C06C-B066-9D9A-AF98D287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67BE-8989-553A-86F0-CAE432AE4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FC08-8954-3101-ECEB-F583FECD0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5C22-7007-1876-258D-E59BB2FB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F59E2-5870-6840-8E6F-913135309460}"/>
              </a:ext>
            </a:extLst>
          </p:cNvPr>
          <p:cNvSpPr txBox="1"/>
          <p:nvPr/>
        </p:nvSpPr>
        <p:spPr>
          <a:xfrm>
            <a:off x="10686361" y="6290631"/>
            <a:ext cx="60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5122" name="Picture 2" descr="xkcd: Standards">
            <a:extLst>
              <a:ext uri="{FF2B5EF4-FFF2-40B4-BE49-F238E27FC236}">
                <a16:creationId xmlns:a16="http://schemas.microsoft.com/office/drawing/2014/main" id="{99207293-8681-FCB7-B524-70AF5E83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233" y="1465165"/>
            <a:ext cx="8211567" cy="46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2FD3-DA57-97CD-44B0-B7610576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come up with?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B7AD-31E2-E97C-D475-F4B14236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3352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BA96-8B84-68A0-8D3F-45AA1805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our smart fridge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F086-73AA-3124-D8CE-28EAA883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036293" cy="47882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So, now we have the capacity to respond to one event</a:t>
            </a:r>
          </a:p>
          <a:p>
            <a:r>
              <a:rPr lang="en-US" dirty="0"/>
              <a:t>What if want to simulate the usage of the fridge over a mock day</a:t>
            </a:r>
          </a:p>
          <a:p>
            <a:pPr lvl="1"/>
            <a:r>
              <a:rPr lang="en-US" dirty="0"/>
              <a:t>They open the fridge at 6am….</a:t>
            </a:r>
          </a:p>
          <a:p>
            <a:pPr lvl="1"/>
            <a:r>
              <a:rPr lang="en-US" dirty="0"/>
              <a:t>And again at 6:25am…</a:t>
            </a:r>
          </a:p>
          <a:p>
            <a:pPr lvl="1"/>
            <a:r>
              <a:rPr lang="en-US" dirty="0"/>
              <a:t>And again at 10:02 am….</a:t>
            </a:r>
          </a:p>
          <a:p>
            <a:pPr lvl="1"/>
            <a:r>
              <a:rPr lang="en-US" dirty="0"/>
              <a:t>I want to replay this day and see how the UI updates. </a:t>
            </a:r>
          </a:p>
          <a:p>
            <a:r>
              <a:rPr lang="en-US" dirty="0"/>
              <a:t>How would you do it?</a:t>
            </a:r>
          </a:p>
          <a:p>
            <a:pPr lvl="1"/>
            <a:r>
              <a:rPr lang="en-US" dirty="0"/>
              <a:t>Discuss with your group 5-10 minutes </a:t>
            </a:r>
          </a:p>
          <a:p>
            <a:pPr lvl="1"/>
            <a:r>
              <a:rPr lang="en-US" dirty="0"/>
              <a:t>Write Pseudo code or diagram it </a:t>
            </a:r>
          </a:p>
          <a:p>
            <a:r>
              <a:rPr lang="en-US" dirty="0"/>
              <a:t>Refer back to the tutorial on events (set interval, set timer) and objects/arrays </a:t>
            </a:r>
          </a:p>
        </p:txBody>
      </p:sp>
      <p:pic>
        <p:nvPicPr>
          <p:cNvPr id="4" name="Picture 2" descr="Refrigerators - The Home Depot">
            <a:extLst>
              <a:ext uri="{FF2B5EF4-FFF2-40B4-BE49-F238E27FC236}">
                <a16:creationId xmlns:a16="http://schemas.microsoft.com/office/drawing/2014/main" id="{6C47FB9E-EBF1-7F2A-9F2F-E2EC6A68A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58" y="506027"/>
            <a:ext cx="3903521" cy="390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4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467E-A215-3EFB-903B-377D43F7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come up with?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77AB4-41C4-5B69-DF87-1A969032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242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160-7187-FC0B-A93A-E79B68E9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to refine our smart fridge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C378-F9EF-F813-C6E0-D2106460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Basic UI</a:t>
            </a:r>
          </a:p>
          <a:p>
            <a:pPr lvl="1"/>
            <a:r>
              <a:rPr lang="en-US" dirty="0"/>
              <a:t>Buttons and controls</a:t>
            </a:r>
          </a:p>
          <a:p>
            <a:pPr lvl="1"/>
            <a:r>
              <a:rPr lang="en-US" dirty="0"/>
              <a:t>Put these elements into </a:t>
            </a:r>
            <a:r>
              <a:rPr lang="en-US" dirty="0" err="1"/>
              <a:t>div’s</a:t>
            </a:r>
            <a:r>
              <a:rPr lang="en-US" dirty="0"/>
              <a:t> and use flexbox or </a:t>
            </a:r>
            <a:r>
              <a:rPr lang="en-US" dirty="0" err="1"/>
              <a:t>css</a:t>
            </a:r>
            <a:r>
              <a:rPr lang="en-US" dirty="0"/>
              <a:t> grid for layout</a:t>
            </a:r>
          </a:p>
          <a:p>
            <a:pPr lvl="1"/>
            <a:r>
              <a:rPr lang="en-US" dirty="0"/>
              <a:t>Capture events on these elements and update the page (</a:t>
            </a:r>
            <a:r>
              <a:rPr lang="en-US" dirty="0" err="1"/>
              <a:t>eg.</a:t>
            </a:r>
            <a:r>
              <a:rPr lang="en-US" dirty="0"/>
              <a:t> Set the fridge temp, add a photo on click)</a:t>
            </a:r>
          </a:p>
          <a:p>
            <a:pPr lvl="1"/>
            <a:r>
              <a:rPr lang="en-US" dirty="0"/>
              <a:t>Make an array of data that represents fridge opening events</a:t>
            </a:r>
          </a:p>
          <a:p>
            <a:pPr marL="0" indent="0">
              <a:buNone/>
            </a:pPr>
            <a:r>
              <a:rPr lang="en-US" dirty="0"/>
              <a:t>If you have time… try to do some of this: </a:t>
            </a:r>
          </a:p>
          <a:p>
            <a:pPr lvl="1"/>
            <a:r>
              <a:rPr lang="en-US" dirty="0"/>
              <a:t>Create a function ’open fridge’ to read from these array and update the fridge UI ( with all that this entails).  Invoke this function somehow (easiest right now is a keypress event)</a:t>
            </a:r>
          </a:p>
          <a:p>
            <a:pPr lvl="1"/>
            <a:r>
              <a:rPr lang="en-US" dirty="0"/>
              <a:t>Create a function to simulate a day of usage of the fridge</a:t>
            </a:r>
          </a:p>
          <a:p>
            <a:pPr marL="0" indent="0">
              <a:buNone/>
            </a:pPr>
            <a:r>
              <a:rPr lang="en-US" dirty="0"/>
              <a:t>Submit what you have- I just want to see everyone trying and learning! </a:t>
            </a:r>
          </a:p>
        </p:txBody>
      </p:sp>
    </p:spTree>
    <p:extLst>
      <p:ext uri="{BB962C8B-B14F-4D97-AF65-F5344CB8AC3E}">
        <p14:creationId xmlns:p14="http://schemas.microsoft.com/office/powerpoint/2010/main" val="135635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31A-113F-4F49-8358-0AAB545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Design: Friday Sept 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74D-13A6-554C-9BD2-1B8FBDA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Jillian </a:t>
            </a:r>
            <a:r>
              <a:rPr lang="en-US" dirty="0" err="1"/>
              <a:t>Aurisano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for today: </a:t>
            </a:r>
          </a:p>
          <a:p>
            <a:pPr lvl="1"/>
            <a:r>
              <a:rPr lang="en-US" dirty="0"/>
              <a:t>Announcements/Course logistics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- classes, modules</a:t>
            </a:r>
          </a:p>
          <a:p>
            <a:pPr lvl="1"/>
            <a:r>
              <a:rPr lang="en-US" dirty="0"/>
              <a:t>Coding activity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4C6B-FF68-B199-431E-0F87CC2A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A5C9-0484-4BF3-406F-B65F50CE6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me which smart object you plan to do for the first project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today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 be the one you worked on in your group</a:t>
            </a:r>
          </a:p>
          <a:p>
            <a:r>
              <a:rPr lang="en-US" dirty="0"/>
              <a:t>Reminder- Clarification of expectations for sketching</a:t>
            </a:r>
          </a:p>
          <a:p>
            <a:pPr lvl="1"/>
            <a:r>
              <a:rPr lang="en-US" dirty="0"/>
              <a:t>See announcement</a:t>
            </a:r>
          </a:p>
          <a:p>
            <a:pPr lvl="1"/>
            <a:r>
              <a:rPr lang="en-US" dirty="0"/>
              <a:t>Sketches for the design brainstorming (10-plus-10) method should not be complex or detailed.  Just high-level brainstorming.  </a:t>
            </a:r>
          </a:p>
          <a:p>
            <a:pPr lvl="1"/>
            <a:r>
              <a:rPr lang="en-US" dirty="0"/>
              <a:t>To help keep this from taking lots of time – let’s try a modified 10 minutes-plus-5 minutes method.  Sketch for 10 minutes, pick something to delve deeper into, and sketch for 5 </a:t>
            </a:r>
            <a:r>
              <a:rPr lang="en-US" dirty="0" err="1"/>
              <a:t>mintues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3 design challenges x 15 minutes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4C6B-FF68-B199-431E-0F87CC2A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A5C9-0484-4BF3-406F-B65F50CE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1353" cy="4351338"/>
          </a:xfrm>
        </p:spPr>
        <p:txBody>
          <a:bodyPr>
            <a:normAutofit/>
          </a:bodyPr>
          <a:lstStyle/>
          <a:p>
            <a:r>
              <a:rPr lang="en-US" dirty="0"/>
              <a:t>Project clarification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Refrigerators - The Home Depot">
            <a:extLst>
              <a:ext uri="{FF2B5EF4-FFF2-40B4-BE49-F238E27FC236}">
                <a16:creationId xmlns:a16="http://schemas.microsoft.com/office/drawing/2014/main" id="{676A81C7-DFB4-87AD-BC5B-8880A569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62" y="39687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5C8135-5426-A264-F7E4-143C02ED75D5}"/>
              </a:ext>
            </a:extLst>
          </p:cNvPr>
          <p:cNvSpPr/>
          <p:nvPr/>
        </p:nvSpPr>
        <p:spPr>
          <a:xfrm>
            <a:off x="6347012" y="3429000"/>
            <a:ext cx="5127812" cy="2859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EA6D7-9EA5-47FA-842A-92116F17A58E}"/>
              </a:ext>
            </a:extLst>
          </p:cNvPr>
          <p:cNvSpPr/>
          <p:nvPr/>
        </p:nvSpPr>
        <p:spPr>
          <a:xfrm>
            <a:off x="8071597" y="3560505"/>
            <a:ext cx="1532965" cy="254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 UI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0CE85-1FB2-6437-269C-74B32E7B2318}"/>
              </a:ext>
            </a:extLst>
          </p:cNvPr>
          <p:cNvSpPr txBox="1"/>
          <p:nvPr/>
        </p:nvSpPr>
        <p:spPr>
          <a:xfrm>
            <a:off x="6409765" y="3560505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9D059-B6D8-1E51-92A5-FAFA54ED9D49}"/>
              </a:ext>
            </a:extLst>
          </p:cNvPr>
          <p:cNvSpPr txBox="1"/>
          <p:nvPr/>
        </p:nvSpPr>
        <p:spPr>
          <a:xfrm>
            <a:off x="9679650" y="4699635"/>
            <a:ext cx="1532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controls for simulating the fridge behavior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C74E6-EA26-536E-D17E-C1A46CBC3DFA}"/>
              </a:ext>
            </a:extLst>
          </p:cNvPr>
          <p:cNvSpPr/>
          <p:nvPr/>
        </p:nvSpPr>
        <p:spPr>
          <a:xfrm>
            <a:off x="8341099" y="1167700"/>
            <a:ext cx="286870" cy="52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4C6B-FF68-B199-431E-0F87CC2A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A5C9-0484-4BF3-406F-B65F50CE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1353" cy="4351338"/>
          </a:xfrm>
        </p:spPr>
        <p:txBody>
          <a:bodyPr>
            <a:normAutofit/>
          </a:bodyPr>
          <a:lstStyle/>
          <a:p>
            <a:r>
              <a:rPr lang="en-US" dirty="0"/>
              <a:t>Project clarification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Refrigerators - The Home Depot">
            <a:extLst>
              <a:ext uri="{FF2B5EF4-FFF2-40B4-BE49-F238E27FC236}">
                <a16:creationId xmlns:a16="http://schemas.microsoft.com/office/drawing/2014/main" id="{676A81C7-DFB4-87AD-BC5B-8880A569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62" y="39687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5C8135-5426-A264-F7E4-143C02ED75D5}"/>
              </a:ext>
            </a:extLst>
          </p:cNvPr>
          <p:cNvSpPr/>
          <p:nvPr/>
        </p:nvSpPr>
        <p:spPr>
          <a:xfrm>
            <a:off x="6347012" y="3429000"/>
            <a:ext cx="5127812" cy="2859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EA6D7-9EA5-47FA-842A-92116F17A58E}"/>
              </a:ext>
            </a:extLst>
          </p:cNvPr>
          <p:cNvSpPr/>
          <p:nvPr/>
        </p:nvSpPr>
        <p:spPr>
          <a:xfrm>
            <a:off x="7574616" y="3560505"/>
            <a:ext cx="1532965" cy="254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 UI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0CE85-1FB2-6437-269C-74B32E7B2318}"/>
              </a:ext>
            </a:extLst>
          </p:cNvPr>
          <p:cNvSpPr txBox="1"/>
          <p:nvPr/>
        </p:nvSpPr>
        <p:spPr>
          <a:xfrm>
            <a:off x="6409765" y="3560505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9D059-B6D8-1E51-92A5-FAFA54ED9D49}"/>
              </a:ext>
            </a:extLst>
          </p:cNvPr>
          <p:cNvSpPr txBox="1"/>
          <p:nvPr/>
        </p:nvSpPr>
        <p:spPr>
          <a:xfrm>
            <a:off x="9232532" y="4699635"/>
            <a:ext cx="1532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controls for simulating the fridge behavior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C74E6-EA26-536E-D17E-C1A46CBC3DFA}"/>
              </a:ext>
            </a:extLst>
          </p:cNvPr>
          <p:cNvSpPr/>
          <p:nvPr/>
        </p:nvSpPr>
        <p:spPr>
          <a:xfrm>
            <a:off x="8341099" y="1167700"/>
            <a:ext cx="286870" cy="52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A95A59-A700-7F99-0FB6-E4C2B97FCB26}"/>
              </a:ext>
            </a:extLst>
          </p:cNvPr>
          <p:cNvSpPr/>
          <p:nvPr/>
        </p:nvSpPr>
        <p:spPr>
          <a:xfrm>
            <a:off x="9232533" y="3560504"/>
            <a:ext cx="601749" cy="1027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Mock phone UI</a:t>
            </a:r>
          </a:p>
        </p:txBody>
      </p:sp>
    </p:spTree>
    <p:extLst>
      <p:ext uri="{BB962C8B-B14F-4D97-AF65-F5344CB8AC3E}">
        <p14:creationId xmlns:p14="http://schemas.microsoft.com/office/powerpoint/2010/main" val="185049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6EEA-D482-FF3C-8F1C-CB0763B5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debugging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DC88-85B5-E794-00E1-AEE36983E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schedule project coding and debugging times, would people come? </a:t>
            </a:r>
          </a:p>
          <a:p>
            <a:pPr lvl="1"/>
            <a:r>
              <a:rPr lang="en-US" dirty="0"/>
              <a:t>Example- Friday Sept 30, Friday Oct 7 in the evening?</a:t>
            </a:r>
          </a:p>
          <a:p>
            <a:pPr lvl="1"/>
            <a:r>
              <a:rPr lang="en-US" dirty="0"/>
              <a:t>I may send out a poll to gauge interest</a:t>
            </a:r>
          </a:p>
          <a:p>
            <a:pPr lvl="1"/>
            <a:r>
              <a:rPr lang="en-US" dirty="0"/>
              <a:t>Maybe we can order pizza =)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0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7C7D-77AA-23DD-510C-8DB87881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C255-2A7E-02DA-495D-555184D92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1 (C goals) </a:t>
            </a:r>
          </a:p>
          <a:p>
            <a:pPr lvl="1"/>
            <a:r>
              <a:rPr lang="en-US" dirty="0"/>
              <a:t>Create a basic UI that shows a moment in time in this object’s usage. </a:t>
            </a:r>
          </a:p>
          <a:p>
            <a:pPr lvl="2"/>
            <a:r>
              <a:rPr lang="en-US" dirty="0"/>
              <a:t>Basic interactive controls that allow the user to input their preferences and settings</a:t>
            </a:r>
          </a:p>
          <a:p>
            <a:pPr lvl="2"/>
            <a:r>
              <a:rPr lang="en-US" dirty="0"/>
              <a:t>Basic display of the status of the smart object </a:t>
            </a:r>
          </a:p>
          <a:p>
            <a:r>
              <a:rPr lang="en-US" dirty="0"/>
              <a:t>Level 2 and 3 : there are options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Simulating the behavior of the object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Single use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.Opening and closing the fridge, how would UI update)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Over the course of a day (replay the day, showing the UI updating)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Enabling complex inputs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Mock secondary device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Consider different user profiles, and their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6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BA96-8B84-68A0-8D3F-45AA1805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our smart fridge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F086-73AA-3124-D8CE-28EAA883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036293" cy="47882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the UI conveys the state of the fridge</a:t>
            </a:r>
          </a:p>
          <a:p>
            <a:pPr lvl="1"/>
            <a:r>
              <a:rPr lang="en-US" dirty="0"/>
              <a:t>Current temperatures in different compartments </a:t>
            </a:r>
          </a:p>
          <a:p>
            <a:pPr lvl="1"/>
            <a:r>
              <a:rPr lang="en-US" dirty="0"/>
              <a:t>How full is each compartment </a:t>
            </a:r>
          </a:p>
          <a:p>
            <a:pPr lvl="1"/>
            <a:r>
              <a:rPr lang="en-US" dirty="0"/>
              <a:t>How often it has been opened and closed that day</a:t>
            </a:r>
          </a:p>
          <a:p>
            <a:pPr lvl="1"/>
            <a:r>
              <a:rPr lang="en-US" dirty="0"/>
              <a:t>How long on average is it left open</a:t>
            </a:r>
          </a:p>
          <a:p>
            <a:pPr lvl="1"/>
            <a:r>
              <a:rPr lang="en-US" dirty="0"/>
              <a:t>Potentially other information…. </a:t>
            </a:r>
          </a:p>
          <a:p>
            <a:r>
              <a:rPr lang="en-US" dirty="0"/>
              <a:t>Suppose we are simulating one event:</a:t>
            </a:r>
          </a:p>
          <a:p>
            <a:pPr lvl="1"/>
            <a:r>
              <a:rPr lang="en-US" dirty="0"/>
              <a:t>Someone opens the fridge, </a:t>
            </a:r>
          </a:p>
          <a:p>
            <a:pPr lvl="2"/>
            <a:r>
              <a:rPr lang="en-US" dirty="0"/>
              <a:t>The temperature in each compartment is recorded</a:t>
            </a:r>
          </a:p>
          <a:p>
            <a:pPr lvl="1"/>
            <a:r>
              <a:rPr lang="en-US" dirty="0"/>
              <a:t>It is open for 237 seconds,</a:t>
            </a:r>
          </a:p>
          <a:p>
            <a:pPr lvl="1"/>
            <a:r>
              <a:rPr lang="en-US" dirty="0"/>
              <a:t>They take something off shelf #3, so this shelf goes from 30% full to 15% full, </a:t>
            </a:r>
          </a:p>
          <a:p>
            <a:pPr lvl="1"/>
            <a:r>
              <a:rPr lang="en-US" dirty="0"/>
              <a:t>and then they close the fridge</a:t>
            </a:r>
          </a:p>
          <a:p>
            <a:pPr lvl="2"/>
            <a:r>
              <a:rPr lang="en-US" dirty="0"/>
              <a:t>The new temperatures in the fridge are logged</a:t>
            </a:r>
          </a:p>
        </p:txBody>
      </p:sp>
      <p:pic>
        <p:nvPicPr>
          <p:cNvPr id="4" name="Picture 2" descr="Refrigerators - The Home Depot">
            <a:extLst>
              <a:ext uri="{FF2B5EF4-FFF2-40B4-BE49-F238E27FC236}">
                <a16:creationId xmlns:a16="http://schemas.microsoft.com/office/drawing/2014/main" id="{6C47FB9E-EBF1-7F2A-9F2F-E2EC6A68A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69" y="1207363"/>
            <a:ext cx="3903521" cy="390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8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BA96-8B84-68A0-8D3F-45AA1805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our smart fridge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F086-73AA-3124-D8CE-28EAA883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25576" cy="47882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the UI conveys the state of the fridge</a:t>
            </a:r>
          </a:p>
          <a:p>
            <a:pPr lvl="1"/>
            <a:r>
              <a:rPr lang="en-US" dirty="0"/>
              <a:t>Current temperatures in different compartments </a:t>
            </a:r>
          </a:p>
          <a:p>
            <a:pPr lvl="1"/>
            <a:r>
              <a:rPr lang="en-US" dirty="0"/>
              <a:t>How full is each compartment </a:t>
            </a:r>
          </a:p>
          <a:p>
            <a:pPr lvl="1"/>
            <a:r>
              <a:rPr lang="en-US" dirty="0"/>
              <a:t>How often it has been opened and closed that day</a:t>
            </a:r>
          </a:p>
          <a:p>
            <a:pPr lvl="1"/>
            <a:r>
              <a:rPr lang="en-US" dirty="0"/>
              <a:t>How long on average is it left open</a:t>
            </a:r>
          </a:p>
          <a:p>
            <a:pPr lvl="1"/>
            <a:r>
              <a:rPr lang="en-US" dirty="0"/>
              <a:t>Potentially other information…. </a:t>
            </a:r>
          </a:p>
          <a:p>
            <a:r>
              <a:rPr lang="en-US" dirty="0"/>
              <a:t>Suppose we are simulating an event: </a:t>
            </a:r>
          </a:p>
          <a:p>
            <a:pPr lvl="1"/>
            <a:r>
              <a:rPr lang="en-US" dirty="0"/>
              <a:t>Someone opens the fridge, </a:t>
            </a:r>
          </a:p>
          <a:p>
            <a:pPr lvl="2"/>
            <a:r>
              <a:rPr lang="en-US" dirty="0"/>
              <a:t>The temperature in each compartment is recorded</a:t>
            </a:r>
          </a:p>
          <a:p>
            <a:pPr lvl="1"/>
            <a:r>
              <a:rPr lang="en-US" dirty="0"/>
              <a:t>It is open for 237 seconds,</a:t>
            </a:r>
          </a:p>
          <a:p>
            <a:pPr lvl="1"/>
            <a:r>
              <a:rPr lang="en-US" dirty="0"/>
              <a:t>They take something off shelf #3, so this shelf goes from 30% full to 15% full, </a:t>
            </a:r>
          </a:p>
          <a:p>
            <a:pPr lvl="1"/>
            <a:r>
              <a:rPr lang="en-US" dirty="0"/>
              <a:t>and then they close the fridge? </a:t>
            </a:r>
          </a:p>
          <a:p>
            <a:pPr lvl="2"/>
            <a:r>
              <a:rPr lang="en-US" dirty="0"/>
              <a:t>The new temperatures in the fridge are logged</a:t>
            </a:r>
          </a:p>
        </p:txBody>
      </p:sp>
      <p:pic>
        <p:nvPicPr>
          <p:cNvPr id="4" name="Picture 2" descr="Refrigerators - The Home Depot">
            <a:extLst>
              <a:ext uri="{FF2B5EF4-FFF2-40B4-BE49-F238E27FC236}">
                <a16:creationId xmlns:a16="http://schemas.microsoft.com/office/drawing/2014/main" id="{6C47FB9E-EBF1-7F2A-9F2F-E2EC6A68A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58" y="0"/>
            <a:ext cx="3903521" cy="390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692E2E-C41B-D97A-5E57-15D776793BB8}"/>
              </a:ext>
            </a:extLst>
          </p:cNvPr>
          <p:cNvSpPr txBox="1"/>
          <p:nvPr/>
        </p:nvSpPr>
        <p:spPr>
          <a:xfrm>
            <a:off x="7315200" y="3834441"/>
            <a:ext cx="47939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What do we need to do in our smart fridge html,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code to simulate this single event and update the view?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Brainstorm in a team of 2-3 people for 5-10 minutes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Write pseudo code, diagram it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See Discord for Google Drive file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will reconvene to discuss</a:t>
            </a:r>
          </a:p>
        </p:txBody>
      </p:sp>
    </p:spTree>
    <p:extLst>
      <p:ext uri="{BB962C8B-B14F-4D97-AF65-F5344CB8AC3E}">
        <p14:creationId xmlns:p14="http://schemas.microsoft.com/office/powerpoint/2010/main" val="394910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16158</TotalTime>
  <Words>1076</Words>
  <Application>Microsoft Macintosh PowerPoint</Application>
  <PresentationFormat>Widescreen</PresentationFormat>
  <Paragraphs>122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User interface design</vt:lpstr>
      <vt:lpstr>UI Design: Friday Sept 23</vt:lpstr>
      <vt:lpstr>Announcements</vt:lpstr>
      <vt:lpstr>Announcements</vt:lpstr>
      <vt:lpstr>Announcements</vt:lpstr>
      <vt:lpstr>Project debugging times</vt:lpstr>
      <vt:lpstr>Project goals</vt:lpstr>
      <vt:lpstr>Consider our smart fridge</vt:lpstr>
      <vt:lpstr>Consider our smart fridge</vt:lpstr>
      <vt:lpstr>What did we come up with? </vt:lpstr>
      <vt:lpstr>Consider our smart fridge</vt:lpstr>
      <vt:lpstr>What did we come up with? </vt:lpstr>
      <vt:lpstr>Let’s continue to refine our smart fridge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Aurisano, Jillian M</cp:lastModifiedBy>
  <cp:revision>119</cp:revision>
  <dcterms:created xsi:type="dcterms:W3CDTF">2022-01-10T03:51:18Z</dcterms:created>
  <dcterms:modified xsi:type="dcterms:W3CDTF">2022-09-23T17:24:00Z</dcterms:modified>
</cp:coreProperties>
</file>