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50D29A-582B-7A4C-9027-24A3EB20882B}">
          <p14:sldIdLst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70"/>
    <p:restoredTop sz="95034"/>
  </p:normalViewPr>
  <p:slideViewPr>
    <p:cSldViewPr snapToGrid="0" snapToObjects="1">
      <p:cViewPr varScale="1">
        <p:scale>
          <a:sx n="121" d="100"/>
          <a:sy n="121" d="100"/>
        </p:scale>
        <p:origin x="1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D0D6C-137D-024A-9792-1378B1392CBD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CFF83-FE40-E34E-9A43-68AFB1B4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04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45227-AC26-6156-9327-4B8CF764B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9453C-E905-C620-DB22-85485A1D5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A0D23-C41C-6B9D-B135-60A4F314E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7F713-5362-E6D7-ECA0-A523F16C6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55764-E979-A50C-BC93-1350A1A3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5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B78D-4722-D24E-8634-0DE6B5B5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A92EF-2242-B158-DFCD-6E729D466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94649-B18E-6DC6-A36E-364E483A4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190F8-C743-3F12-76FD-62B2F940D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0F79D-D9D2-BCF6-DCF6-002CAF65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2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04683A-9237-8B81-8469-FBF06E2A0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E57CA8-58B7-C33D-86CE-1ECFDF941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B0AA4-9DDF-0ED3-2DFE-EE5274F3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D632C-4E50-6F1C-E08B-3F53EF89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F91E-5C61-6152-885F-0266654D0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0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2BCD-93DA-27CC-04FB-070922C9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D26F4-2C1C-FDCF-6D76-6D09FC1E9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F540D-909B-5FDD-2C07-588961C3D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76D6C-1F55-5F92-27AC-F54B32D3F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08EBC-048B-6C16-A575-8BFB22F1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9A32-F079-1A08-D0D6-11C455BD0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0AD90-C4EA-CECC-8285-846ECE692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BCA4C-A553-BEBC-8E92-FBAC45472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FED9B-F80E-7E28-29F4-7E2E2BA27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05450-AB63-A6A8-3230-7D4CF0A1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3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4978F-FA38-8FB6-43F3-C7D39B293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06E2B-B53F-47A5-3EF0-7E7149490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F9897-2A3E-20F6-37E3-FB4ACBFEA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E6D4C-AB38-1B4D-BDFC-82CB90C8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6EF74-431D-2C1E-9A0F-A832BD79C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B9941-0D8A-9C12-C7E8-5527E7B5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CB755-3176-D73F-AFCD-2466D03FE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4BA34-3C48-2959-7E04-E12B350D8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A8BC4-36F4-28AC-690C-896A412CB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45778-715D-E4F7-F1E3-873CE7F59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FB985-6237-2F66-AF96-6845C7CDF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DCDC7E-BB0E-18CA-CB39-6A690CC6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74160B-A30C-4780-C9D8-0A593DEC1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8E8FAA-96F5-2EF7-10A4-52E54245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0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464BB-808B-A784-F118-FC3FF6B6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A6CBF6-0DE9-9A34-5295-A39CE99E7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FBE69-D62F-4132-0270-6818351C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A74548-A1EC-97F1-EF3C-78E831C22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4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35FA85-FC80-64D8-47A6-5346BEFFF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814172-D8CA-9EF4-0236-6825931B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98833-179A-7C1F-165C-1FE3E879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80A5-6214-0EB3-240A-7DC1D54DA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84089-0E74-FA55-E4CC-BDFB2CB16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15B97-02CF-0120-44B0-1310747E5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05A31-DBE4-0C9E-3265-EE2B2065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7729E-37E2-4D6C-B876-68DA8B520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C4C82-E125-5D52-2195-7A187B54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8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46C78-2E3B-6547-1731-07FCD98AB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6B2814-772B-AA65-FD73-16900DF12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81FC0-8773-2B53-2D45-41625970D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6ACAB-C0EA-7501-E9E3-94855912F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018BC-D9FA-23B8-EC26-7CF5D904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651AD-F7C0-0D68-77C0-D4D1B5F30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1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D4AF26-B451-05D8-92BD-902F72A40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8D439-C06C-B066-9D9A-AF98D287F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D67BE-8989-553A-86F0-CAE432AE4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856EC-134F-4749-B2EA-ACE3C82AE9BE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FC08-8954-3101-ECEB-F583FECD0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35C22-7007-1876-258D-E59BB2FBB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3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E19AC-00D8-134C-A11B-8CA9C53A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Senior design</a:t>
            </a:r>
          </a:p>
        </p:txBody>
      </p:sp>
    </p:spTree>
    <p:extLst>
      <p:ext uri="{BB962C8B-B14F-4D97-AF65-F5344CB8AC3E}">
        <p14:creationId xmlns:p14="http://schemas.microsoft.com/office/powerpoint/2010/main" val="717385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FE49-F97F-CDD5-A96A-3B11534D3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BD834-2625-B4B9-24C9-066306C1F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6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FE49-F97F-CDD5-A96A-3B11534D3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Slide????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BD834-2625-B4B9-24C9-066306C1F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79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2629D-310A-371B-349B-82871008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Senior design</a:t>
            </a:r>
          </a:p>
        </p:txBody>
      </p:sp>
      <p:pic>
        <p:nvPicPr>
          <p:cNvPr id="3074" name="Picture 2" descr="Become a Senior Design Client | CEET | Northern Illinois University">
            <a:extLst>
              <a:ext uri="{FF2B5EF4-FFF2-40B4-BE49-F238E27FC236}">
                <a16:creationId xmlns:a16="http://schemas.microsoft.com/office/drawing/2014/main" id="{D5302742-71F6-22F5-EC3F-3D44AD2A9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0" y="2584450"/>
            <a:ext cx="4826000" cy="168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394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26309-3A2E-49DE-A3E5-06570DD5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Senior design</a:t>
            </a:r>
          </a:p>
        </p:txBody>
      </p:sp>
      <p:pic>
        <p:nvPicPr>
          <p:cNvPr id="3" name="Picture 2" descr="Senior Design Projects">
            <a:extLst>
              <a:ext uri="{FF2B5EF4-FFF2-40B4-BE49-F238E27FC236}">
                <a16:creationId xmlns:a16="http://schemas.microsoft.com/office/drawing/2014/main" id="{C0F3340B-81AD-2ABB-3765-ED6AD96CD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200" y="2235200"/>
            <a:ext cx="3403600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853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E1704-2ABC-FFBD-0A80-C707A8A28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Senior design!!!</a:t>
            </a:r>
          </a:p>
        </p:txBody>
      </p:sp>
      <p:pic>
        <p:nvPicPr>
          <p:cNvPr id="1026" name="Picture 2" descr="2020 EECS Virtual Senior Design Expo">
            <a:extLst>
              <a:ext uri="{FF2B5EF4-FFF2-40B4-BE49-F238E27FC236}">
                <a16:creationId xmlns:a16="http://schemas.microsoft.com/office/drawing/2014/main" id="{879CA291-0C7A-125B-F933-BCB8A0202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0" y="2527300"/>
            <a:ext cx="4508500" cy="18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09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29953</TotalTime>
  <Words>13</Words>
  <Application>Microsoft Macintosh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Senior design</vt:lpstr>
      <vt:lpstr>Slide?</vt:lpstr>
      <vt:lpstr>Slide????</vt:lpstr>
      <vt:lpstr>Senior design</vt:lpstr>
      <vt:lpstr>Senior design</vt:lpstr>
      <vt:lpstr>Senior design!!!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Aurisano, Jillian M</dc:creator>
  <cp:lastModifiedBy>Aurisano, Jillian M</cp:lastModifiedBy>
  <cp:revision>173</cp:revision>
  <dcterms:created xsi:type="dcterms:W3CDTF">2022-01-10T03:51:18Z</dcterms:created>
  <dcterms:modified xsi:type="dcterms:W3CDTF">2022-10-18T14:09:51Z</dcterms:modified>
</cp:coreProperties>
</file>