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7" r:id="rId2"/>
    <p:sldId id="616" r:id="rId3"/>
    <p:sldId id="612" r:id="rId4"/>
    <p:sldId id="609" r:id="rId5"/>
    <p:sldId id="598" r:id="rId6"/>
    <p:sldId id="625" r:id="rId7"/>
    <p:sldId id="638" r:id="rId8"/>
    <p:sldId id="640" r:id="rId9"/>
    <p:sldId id="642" r:id="rId10"/>
    <p:sldId id="641" r:id="rId11"/>
    <p:sldId id="639" r:id="rId12"/>
    <p:sldId id="643" r:id="rId13"/>
    <p:sldId id="622" r:id="rId14"/>
    <p:sldId id="626" r:id="rId15"/>
    <p:sldId id="634" r:id="rId16"/>
    <p:sldId id="630" r:id="rId17"/>
    <p:sldId id="635" r:id="rId18"/>
    <p:sldId id="636" r:id="rId19"/>
    <p:sldId id="627" r:id="rId20"/>
    <p:sldId id="631" r:id="rId21"/>
    <p:sldId id="629" r:id="rId22"/>
    <p:sldId id="623" r:id="rId23"/>
    <p:sldId id="632" r:id="rId24"/>
    <p:sldId id="633" r:id="rId25"/>
    <p:sldId id="637" r:id="rId26"/>
    <p:sldId id="599" r:id="rId27"/>
    <p:sldId id="597" r:id="rId28"/>
    <p:sldId id="601" r:id="rId29"/>
    <p:sldId id="602" r:id="rId30"/>
    <p:sldId id="608" r:id="rId31"/>
    <p:sldId id="603" r:id="rId32"/>
    <p:sldId id="604" r:id="rId33"/>
    <p:sldId id="6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12"/>
          </p14:sldIdLst>
        </p14:section>
        <p14:section name="Untitled Section" id="{756E9A1E-166D-CB4D-9CF8-96C540E51F30}">
          <p14:sldIdLst>
            <p14:sldId id="609"/>
            <p14:sldId id="598"/>
          </p14:sldIdLst>
        </p14:section>
        <p14:section name="Untitled Section" id="{B205E9C6-735E-A440-99EE-C596C2CFF5F9}">
          <p14:sldIdLst>
            <p14:sldId id="625"/>
            <p14:sldId id="638"/>
            <p14:sldId id="640"/>
            <p14:sldId id="642"/>
            <p14:sldId id="641"/>
            <p14:sldId id="639"/>
            <p14:sldId id="643"/>
          </p14:sldIdLst>
        </p14:section>
        <p14:section name="Untitled Section" id="{75CE9EC1-EEEC-474A-945B-A865FEA4F2BA}">
          <p14:sldIdLst>
            <p14:sldId id="622"/>
            <p14:sldId id="626"/>
            <p14:sldId id="634"/>
            <p14:sldId id="630"/>
            <p14:sldId id="635"/>
            <p14:sldId id="636"/>
            <p14:sldId id="627"/>
            <p14:sldId id="631"/>
            <p14:sldId id="629"/>
            <p14:sldId id="623"/>
            <p14:sldId id="632"/>
            <p14:sldId id="633"/>
            <p14:sldId id="637"/>
          </p14:sldIdLst>
        </p14:section>
        <p14:section name="Untitled Section" id="{1B7062EA-2FA3-F747-8C8D-8B6A7313F7FA}">
          <p14:sldIdLst>
            <p14:sldId id="599"/>
            <p14:sldId id="597"/>
            <p14:sldId id="601"/>
            <p14:sldId id="602"/>
            <p14:sldId id="608"/>
            <p14:sldId id="603"/>
            <p14:sldId id="604"/>
            <p14:sldId id="6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0"/>
    <p:restoredTop sz="96433"/>
  </p:normalViewPr>
  <p:slideViewPr>
    <p:cSldViewPr snapToGrid="0" snapToObjects="1">
      <p:cViewPr>
        <p:scale>
          <a:sx n="164" d="100"/>
          <a:sy n="164" d="100"/>
        </p:scale>
        <p:origin x="52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3" name="Picture 4" descr="The Last Molecule">
            <a:extLst>
              <a:ext uri="{FF2B5EF4-FFF2-40B4-BE49-F238E27FC236}">
                <a16:creationId xmlns:a16="http://schemas.microsoft.com/office/drawing/2014/main" id="{9EADF3B8-C783-E043-AF75-08694137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82" y="843321"/>
            <a:ext cx="3887118" cy="51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FEB8-F112-2007-095E-15D824EB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vs block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3D4D-42BF-658E-5309-5A796883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added elements- why are some of these elements on the next line vs on the same line? </a:t>
            </a:r>
          </a:p>
          <a:p>
            <a:r>
              <a:rPr lang="en-US" dirty="0"/>
              <a:t>Some elements are in-line by default</a:t>
            </a:r>
          </a:p>
          <a:p>
            <a:pPr lvl="1"/>
            <a:r>
              <a:rPr lang="en-US" dirty="0"/>
              <a:t>they will appear in the same line as the previous element</a:t>
            </a:r>
          </a:p>
          <a:p>
            <a:pPr lvl="1"/>
            <a:r>
              <a:rPr lang="en-US" dirty="0"/>
              <a:t>Example: </a:t>
            </a:r>
          </a:p>
          <a:p>
            <a:r>
              <a:rPr lang="en-US" dirty="0"/>
              <a:t>Some elements are block by default </a:t>
            </a:r>
          </a:p>
          <a:p>
            <a:pPr lvl="1"/>
            <a:r>
              <a:rPr lang="en-US" dirty="0"/>
              <a:t>they will appear on the next line</a:t>
            </a:r>
          </a:p>
          <a:p>
            <a:pPr lvl="1"/>
            <a:r>
              <a:rPr lang="en-US" dirty="0"/>
              <a:t>Example: </a:t>
            </a:r>
          </a:p>
          <a:p>
            <a:r>
              <a:rPr lang="en-US" dirty="0"/>
              <a:t>To force elements to be on different line: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To add additional space: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Can we do more? </a:t>
            </a:r>
          </a:p>
        </p:txBody>
      </p:sp>
    </p:spTree>
    <p:extLst>
      <p:ext uri="{BB962C8B-B14F-4D97-AF65-F5344CB8AC3E}">
        <p14:creationId xmlns:p14="http://schemas.microsoft.com/office/powerpoint/2010/main" val="361277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B3B4-0C7D-1CB8-018E-370058AE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and Span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3837-FC35-D454-5F89-B7E6871A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Put items in a div to group them together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Div’s</a:t>
            </a:r>
            <a:r>
              <a:rPr lang="en-US" dirty="0"/>
              <a:t> appear on different lines (block)</a:t>
            </a:r>
          </a:p>
          <a:p>
            <a:r>
              <a:rPr lang="en-US" dirty="0"/>
              <a:t>Span: </a:t>
            </a:r>
          </a:p>
          <a:p>
            <a:pPr lvl="1"/>
            <a:r>
              <a:rPr lang="en-US" dirty="0"/>
              <a:t>Use span tags to indicate that you want something that would normally be on a separate line, to be in the same line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6FE5-2985-1231-E6BB-0BBB2235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7A88-CBA1-3D72-529B-8B40B145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4AE-EDF0-ABF3-58EA-8EDAC211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rendering engine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EB70-87C4-B8ED-8510-2B569442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Parses html</a:t>
            </a:r>
          </a:p>
          <a:p>
            <a:pPr lvl="1"/>
            <a:r>
              <a:rPr lang="en-US" dirty="0"/>
              <a:t>Imagine you are given this document and you have to write a parser in your favorite language to translate this into a tree-like data structure</a:t>
            </a:r>
          </a:p>
          <a:p>
            <a:pPr lvl="1"/>
            <a:r>
              <a:rPr lang="en-US" dirty="0"/>
              <a:t>Would you be able to do it? </a:t>
            </a:r>
          </a:p>
          <a:p>
            <a:r>
              <a:rPr lang="en-US" dirty="0"/>
              <a:t>Creates a tree of elements (content tree) </a:t>
            </a:r>
          </a:p>
          <a:p>
            <a:r>
              <a:rPr lang="en-US" dirty="0"/>
              <a:t>Parses </a:t>
            </a:r>
            <a:r>
              <a:rPr lang="en-US" dirty="0" err="1"/>
              <a:t>css</a:t>
            </a:r>
            <a:r>
              <a:rPr lang="en-US" dirty="0"/>
              <a:t> style rules and applies them to elements in the tree</a:t>
            </a:r>
          </a:p>
          <a:p>
            <a:r>
              <a:rPr lang="en-US" dirty="0"/>
              <a:t>Render tree, which decides the order in which things are displayed</a:t>
            </a:r>
          </a:p>
          <a:p>
            <a:r>
              <a:rPr lang="en-US" dirty="0"/>
              <a:t>Layout algorithm, which positions elements based on the rules</a:t>
            </a:r>
          </a:p>
          <a:p>
            <a:r>
              <a:rPr lang="en-US" dirty="0"/>
              <a:t>Painting function, which decides which pixels to fill in within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282865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6915-C341-CEB9-282B-6B1024B4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55E8-240C-1A18-1FC9-46AF2B6E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some elements to a page using html</a:t>
            </a:r>
          </a:p>
          <a:p>
            <a:r>
              <a:rPr lang="en-US" dirty="0"/>
              <a:t>Let’s dive a bit deeper…. </a:t>
            </a:r>
          </a:p>
        </p:txBody>
      </p:sp>
    </p:spTree>
    <p:extLst>
      <p:ext uri="{BB962C8B-B14F-4D97-AF65-F5344CB8AC3E}">
        <p14:creationId xmlns:p14="http://schemas.microsoft.com/office/powerpoint/2010/main" val="18234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DBBC-0053-0E9B-B787-DBD93A79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into </a:t>
            </a:r>
            <a:r>
              <a:rPr lang="en-US" dirty="0" err="1"/>
              <a:t>divs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4307-69B7-4820-D242-1CCC0DD1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11AC-941F-43C1-4F97-CACC01D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div using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9534-3CA8-0F1C-3B08-B0CCDB3B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211E-FA2D-140B-DBE9-4F8A693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60C6-7EEB-9ADD-C4F7-5B67AF14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977F-65F1-D96C-2DE1-77262CE7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style rules for specific items or for classes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2E72-024A-FCDF-63CC-82C98726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70E2-F048-C1AC-BEEB-D2A793C3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elements, to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5F00-FE94-A692-4A91-153F47B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organize the elements I have added to my page</a:t>
            </a:r>
          </a:p>
          <a:p>
            <a:r>
              <a:rPr lang="en-US" dirty="0"/>
              <a:t>Let’s start with the approach without a </a:t>
            </a:r>
            <a:r>
              <a:rPr lang="en-US" dirty="0" err="1"/>
              <a:t>css</a:t>
            </a:r>
            <a:r>
              <a:rPr lang="en-US" dirty="0"/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190406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Monday Sept 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2"/>
            <a:r>
              <a:rPr lang="en-US" dirty="0"/>
              <a:t>Project- questions? </a:t>
            </a:r>
          </a:p>
          <a:p>
            <a:pPr lvl="2"/>
            <a:r>
              <a:rPr lang="en-US" dirty="0"/>
              <a:t>Assignment turn in</a:t>
            </a:r>
          </a:p>
          <a:p>
            <a:pPr lvl="1"/>
            <a:r>
              <a:rPr lang="en-US" dirty="0"/>
              <a:t>The web, technical perspective</a:t>
            </a:r>
          </a:p>
          <a:p>
            <a:pPr lvl="1"/>
            <a:r>
              <a:rPr lang="en-US" dirty="0"/>
              <a:t>HTML, CSS, SVG</a:t>
            </a:r>
          </a:p>
          <a:p>
            <a:pPr lvl="1"/>
            <a:r>
              <a:rPr lang="en-US" dirty="0"/>
              <a:t>Coding activity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9634-05B2-12EA-B06E-ED43416D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Identifiers to help with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0FE8-13B5-C6DA-DE64-CB9800B0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F59-1E25-573B-2A4B-92A27667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content within a div using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80D2-AF72-A0A1-7679-E2618DB1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4293-1BB8-DD05-E03D-0C62796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6B00-E5FD-A556-A100-829C227A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hard to structure content in a div yourself</a:t>
            </a:r>
          </a:p>
          <a:p>
            <a:pPr marL="0" indent="0">
              <a:buNone/>
            </a:pPr>
            <a:r>
              <a:rPr lang="en-US" dirty="0"/>
              <a:t>Writing style rules is a lot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Introducing: CSS frameworks</a:t>
            </a:r>
          </a:p>
        </p:txBody>
      </p:sp>
    </p:spTree>
    <p:extLst>
      <p:ext uri="{BB962C8B-B14F-4D97-AF65-F5344CB8AC3E}">
        <p14:creationId xmlns:p14="http://schemas.microsoft.com/office/powerpoint/2010/main" val="10916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196-9B18-C41F-9D43-57E84B64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D34E-B135-BCD6-DAD7-7A573D51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framework</a:t>
            </a:r>
          </a:p>
          <a:p>
            <a:pPr lvl="1"/>
            <a:r>
              <a:rPr lang="en-US" dirty="0"/>
              <a:t>Collection of </a:t>
            </a:r>
            <a:r>
              <a:rPr lang="en-US" dirty="0" err="1"/>
              <a:t>css</a:t>
            </a:r>
            <a:r>
              <a:rPr lang="en-US" dirty="0"/>
              <a:t> styles in a stylesheet</a:t>
            </a:r>
          </a:p>
          <a:p>
            <a:pPr lvl="1"/>
            <a:r>
              <a:rPr lang="en-US" dirty="0"/>
              <a:t>You can just bring this into your application</a:t>
            </a:r>
          </a:p>
          <a:p>
            <a:r>
              <a:rPr lang="en-US" dirty="0"/>
              <a:t>Bootstrap: </a:t>
            </a:r>
          </a:p>
          <a:p>
            <a:pPr lvl="1"/>
            <a:r>
              <a:rPr lang="en-US" dirty="0"/>
              <a:t> A common </a:t>
            </a:r>
            <a:r>
              <a:rPr lang="en-US" dirty="0" err="1"/>
              <a:t>css</a:t>
            </a:r>
            <a:r>
              <a:rPr lang="en-US" dirty="0"/>
              <a:t> framework</a:t>
            </a:r>
          </a:p>
          <a:p>
            <a:r>
              <a:rPr lang="en-US" dirty="0"/>
              <a:t>If you want to make a unique front end, bootstrap might not be the right choice</a:t>
            </a:r>
          </a:p>
          <a:p>
            <a:pPr lvl="1"/>
            <a:r>
              <a:rPr lang="en-US" dirty="0"/>
              <a:t>You may be working against bootstrap at points to get exactly what you want</a:t>
            </a:r>
          </a:p>
          <a:p>
            <a:r>
              <a:rPr lang="en-US" dirty="0"/>
              <a:t>If you want to get to a front end quickly, and are ok with generic look and layout</a:t>
            </a:r>
          </a:p>
          <a:p>
            <a:pPr lvl="1"/>
            <a:r>
              <a:rPr lang="en-US" dirty="0"/>
              <a:t>Bootstrap is a great choice</a:t>
            </a:r>
          </a:p>
        </p:txBody>
      </p:sp>
    </p:spTree>
    <p:extLst>
      <p:ext uri="{BB962C8B-B14F-4D97-AF65-F5344CB8AC3E}">
        <p14:creationId xmlns:p14="http://schemas.microsoft.com/office/powerpoint/2010/main" val="388219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4474-3565-190A-E9E7-71891272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55F0-BCB6-49CA-25F6-21F3078A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2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A256-E7AD-6214-1803-516ACAF3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time,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8D0F-D201-5520-A5CD-CB26BA63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html in a file</a:t>
            </a:r>
          </a:p>
          <a:p>
            <a:r>
              <a:rPr lang="en-US" dirty="0"/>
              <a:t>Refresh the page in the Chrome browser </a:t>
            </a:r>
          </a:p>
          <a:p>
            <a:endParaRPr lang="en-US" dirty="0"/>
          </a:p>
          <a:p>
            <a:r>
              <a:rPr lang="en-US" dirty="0"/>
              <a:t>Other options: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547-DD81-1C44-9396-C3715E44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142D-079D-5641-9EB6-6A27BA8B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92" y="1913547"/>
            <a:ext cx="3423139" cy="4351338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biolerplate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553106-19F6-0641-B5D5-271AC3CB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86"/>
          <a:stretch/>
        </p:blipFill>
        <p:spPr>
          <a:xfrm>
            <a:off x="4378570" y="2056800"/>
            <a:ext cx="7499838" cy="31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2E39-B64A-0247-9DD7-B85D2C3E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531E54-2CF0-4740-B7FE-0EB7CAD3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6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can contain hierarchically organized elements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UI elements: buttons, checkboxes….</a:t>
            </a:r>
          </a:p>
          <a:p>
            <a:r>
              <a:rPr lang="en-US" dirty="0"/>
              <a:t>https://www.w3schools.com/html/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0AEB8D-4201-A949-A1C1-5273EC29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01" y="365125"/>
            <a:ext cx="5675930" cy="3667806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51A718-5934-6347-88E8-F3950063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4841"/>
            <a:ext cx="6030058" cy="24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AEF2-D48E-4745-AAA7-E7BF3966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Identifiers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6A8B-114C-9044-8B98-467F9520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07" y="2399637"/>
            <a:ext cx="6142892" cy="4351338"/>
          </a:xfrm>
        </p:spPr>
        <p:txBody>
          <a:bodyPr>
            <a:normAutofit/>
          </a:bodyPr>
          <a:lstStyle/>
          <a:p>
            <a:r>
              <a:rPr lang="en-US" dirty="0"/>
              <a:t>As you create elements, you can add identifiers and classes</a:t>
            </a:r>
          </a:p>
          <a:p>
            <a:r>
              <a:rPr lang="en-US" dirty="0"/>
              <a:t>Allow you to later modify or apply style rules to selected elements.  </a:t>
            </a:r>
          </a:p>
          <a:p>
            <a:r>
              <a:rPr lang="en-US" dirty="0"/>
              <a:t>There are 2 ways to do this: </a:t>
            </a:r>
          </a:p>
          <a:p>
            <a:pPr lvl="1"/>
            <a:r>
              <a:rPr lang="en-US" dirty="0"/>
              <a:t>classes, which reference a set of elements, and</a:t>
            </a:r>
          </a:p>
          <a:p>
            <a:pPr lvl="1"/>
            <a:r>
              <a:rPr lang="en-US" dirty="0"/>
              <a:t>ids, which uniquely reference one element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E0333-3037-7442-9E87-E8A89F97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14" y="1624693"/>
            <a:ext cx="756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3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386-C187-224D-B61F-13BE711C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29B7-5C70-C54F-A594-31F23CA6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to understand how d3 uses the </a:t>
            </a:r>
            <a:r>
              <a:rPr lang="en-US" dirty="0" err="1"/>
              <a:t>svg</a:t>
            </a:r>
            <a:r>
              <a:rPr lang="en-US" dirty="0"/>
              <a:t> canvas and elements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SVG stands for 'scalable vector graphics’.  </a:t>
            </a:r>
          </a:p>
          <a:p>
            <a:r>
              <a:rPr lang="en-US" dirty="0"/>
              <a:t>Allows developers to add graphical elements to their page- shapes, lines, etc.  </a:t>
            </a:r>
          </a:p>
          <a:p>
            <a:r>
              <a:rPr lang="en-US" dirty="0"/>
              <a:t>D3, the visualization library we will use in this class, uses </a:t>
            </a:r>
            <a:r>
              <a:rPr lang="en-US" dirty="0" err="1"/>
              <a:t>svg</a:t>
            </a:r>
            <a:r>
              <a:rPr lang="en-US" dirty="0"/>
              <a:t> extensively to map data to graphical elements on the page.  </a:t>
            </a:r>
          </a:p>
          <a:p>
            <a:r>
              <a:rPr lang="en-US" dirty="0"/>
              <a:t>You can also use </a:t>
            </a:r>
            <a:r>
              <a:rPr lang="en-US" dirty="0" err="1"/>
              <a:t>svg</a:t>
            </a:r>
            <a:r>
              <a:rPr lang="en-US" dirty="0"/>
              <a:t> independent of d3. </a:t>
            </a:r>
          </a:p>
        </p:txBody>
      </p:sp>
    </p:spTree>
    <p:extLst>
      <p:ext uri="{BB962C8B-B14F-4D97-AF65-F5344CB8AC3E}">
        <p14:creationId xmlns:p14="http://schemas.microsoft.com/office/powerpoint/2010/main" val="204954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35C-9E03-C04A-8C2B-347A145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the project? </a:t>
            </a:r>
          </a:p>
        </p:txBody>
      </p:sp>
      <p:pic>
        <p:nvPicPr>
          <p:cNvPr id="4" name="Picture 2" descr="Hypothesis Generation">
            <a:extLst>
              <a:ext uri="{FF2B5EF4-FFF2-40B4-BE49-F238E27FC236}">
                <a16:creationId xmlns:a16="http://schemas.microsoft.com/office/drawing/2014/main" id="{197003AF-0772-DB40-B1A0-E8E9996A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790699"/>
            <a:ext cx="7604858" cy="43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47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3386-C187-224D-B61F-13BE711C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SVG: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29B7-5C70-C54F-A594-31F23CA6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34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Elements are placed within a canvas, with a coordinate system that goes from</a:t>
            </a:r>
          </a:p>
          <a:p>
            <a:r>
              <a:rPr lang="en-US" dirty="0"/>
              <a:t>Coordinate system goes from </a:t>
            </a:r>
          </a:p>
          <a:p>
            <a:pPr lvl="1"/>
            <a:r>
              <a:rPr lang="en-US" dirty="0"/>
              <a:t>Upper left is 0,0. </a:t>
            </a:r>
          </a:p>
          <a:p>
            <a:pPr lvl="1"/>
            <a:r>
              <a:rPr lang="en-US" dirty="0"/>
              <a:t>Lower right is width, height</a:t>
            </a:r>
          </a:p>
          <a:p>
            <a:r>
              <a:rPr lang="en-US" dirty="0"/>
              <a:t>How do you place something in the center of your </a:t>
            </a:r>
            <a:r>
              <a:rPr lang="en-US" dirty="0" err="1"/>
              <a:t>svg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94DFAF-BC75-1A4C-97F1-0016F26F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3" y="4829175"/>
            <a:ext cx="8509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218-7A78-164C-ACE6-23B0C42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09DB4-D2EE-BB46-AD44-0912586A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11252200" cy="3390900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621897-931F-644C-99A5-8CD49BE4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31" y="5315926"/>
            <a:ext cx="3327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84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FE4B-457A-0341-B1FC-A77111B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are going to do an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E763-E22F-DB44-AB65-A1C69AD2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6" y="1817461"/>
            <a:ext cx="6730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Smart fridge UI</a:t>
            </a:r>
          </a:p>
          <a:p>
            <a:pPr marL="0" indent="0">
              <a:buNone/>
            </a:pPr>
            <a:r>
              <a:rPr lang="en-US" dirty="0"/>
              <a:t>Not nicely designed and no nice layout</a:t>
            </a:r>
          </a:p>
          <a:p>
            <a:pPr marL="0" indent="0">
              <a:buNone/>
            </a:pPr>
            <a:r>
              <a:rPr lang="en-US" dirty="0"/>
              <a:t>No styling</a:t>
            </a:r>
          </a:p>
          <a:p>
            <a:pPr marL="0" indent="0">
              <a:buNone/>
            </a:pPr>
            <a:r>
              <a:rPr lang="en-US" dirty="0"/>
              <a:t>Just basic addition of elements to a page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946C6-2767-D512-DC4A-52BDB146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19" y="0"/>
            <a:ext cx="278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CEE-7865-3B8E-4715-7A69511A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materials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AC23D-35A6-D37F-B33A-6BE48C63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280780"/>
            <a:ext cx="7772400" cy="18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AD3-90F1-2C4E-B97A-24C460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our web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7468-BB1E-664B-8F78-63A0C193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53" y="1776912"/>
            <a:ext cx="4888424" cy="46307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HTML- defines the content of the page, and all the elements needed to display the content in the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</a:t>
            </a:r>
          </a:p>
          <a:p>
            <a:r>
              <a:rPr lang="en-US" dirty="0"/>
              <a:t>Stylesheet- ‘CSS’</a:t>
            </a:r>
          </a:p>
          <a:p>
            <a:pPr lvl="1"/>
            <a:r>
              <a:rPr lang="en-US" dirty="0"/>
              <a:t>Style/</a:t>
            </a:r>
            <a:r>
              <a:rPr lang="en-US" dirty="0" err="1"/>
              <a:t>style.css</a:t>
            </a:r>
            <a:endParaRPr lang="en-US" dirty="0"/>
          </a:p>
          <a:p>
            <a:pPr lvl="1"/>
            <a:r>
              <a:rPr lang="en-US" dirty="0"/>
              <a:t>Defines a set of rules for the appearance, behavior of elements on the page</a:t>
            </a:r>
          </a:p>
          <a:p>
            <a:pPr lvl="1"/>
            <a:r>
              <a:rPr lang="en-US" dirty="0"/>
              <a:t>This is where you can set fonts, or sizing or background colors</a:t>
            </a:r>
          </a:p>
          <a:p>
            <a:pPr lvl="2"/>
            <a:r>
              <a:rPr lang="en-US" dirty="0"/>
              <a:t>Can also do this in html or in </a:t>
            </a:r>
            <a:r>
              <a:rPr lang="en-US" dirty="0" err="1"/>
              <a:t>javascript</a:t>
            </a:r>
            <a:r>
              <a:rPr lang="en-US" dirty="0"/>
              <a:t>, but sometimes easier to put in one place</a:t>
            </a:r>
          </a:p>
          <a:p>
            <a:r>
              <a:rPr lang="en-US" dirty="0" err="1"/>
              <a:t>Javascript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Link to these in html</a:t>
            </a:r>
          </a:p>
          <a:p>
            <a:pPr lvl="1"/>
            <a:r>
              <a:rPr lang="en-US" dirty="0"/>
              <a:t>Scripts that run, respond to user inputs, load data…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D50B4-4389-BBEC-626D-D36C39F7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77" y="2057757"/>
            <a:ext cx="6858001" cy="22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DB8-9539-E141-A343-5B0AFA4D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783B-C40E-B644-9AEE-7B3DC797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to add elements on a webpage</a:t>
            </a:r>
          </a:p>
          <a:p>
            <a:r>
              <a:rPr lang="en-US" dirty="0"/>
              <a:t>CSS for some styling</a:t>
            </a:r>
          </a:p>
          <a:p>
            <a:r>
              <a:rPr lang="en-US" dirty="0"/>
              <a:t>SVG to create shapes and drawings</a:t>
            </a:r>
          </a:p>
        </p:txBody>
      </p:sp>
    </p:spTree>
    <p:extLst>
      <p:ext uri="{BB962C8B-B14F-4D97-AF65-F5344CB8AC3E}">
        <p14:creationId xmlns:p14="http://schemas.microsoft.com/office/powerpoint/2010/main" val="40535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D05-9A98-6C07-648F-3FF1B18C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Boiler plate- every page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75D1-7FBA-48F5-2A57-4C07B452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514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line: Doc type</a:t>
            </a:r>
          </a:p>
          <a:p>
            <a:pPr lvl="1"/>
            <a:r>
              <a:rPr lang="en-US" dirty="0"/>
              <a:t>Tells your browser that you are passing it an html file</a:t>
            </a:r>
          </a:p>
          <a:p>
            <a:pPr lvl="1"/>
            <a:r>
              <a:rPr lang="en-US" dirty="0"/>
              <a:t>Here it will get the most recent version of html</a:t>
            </a:r>
          </a:p>
          <a:p>
            <a:r>
              <a:rPr lang="en-US" dirty="0"/>
              <a:t>Html tag: Tells browser what follows is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Head- optional.  Not displayed in the browser.  Titles, page description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Body- all the information we want to display</a:t>
            </a:r>
          </a:p>
          <a:p>
            <a:pPr marL="0" indent="0">
              <a:buNone/>
            </a:pPr>
            <a:r>
              <a:rPr lang="en-US" dirty="0"/>
              <a:t>	Text, images videos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B57D5-427B-ED4C-4F47-174A2E58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9909"/>
            <a:ext cx="3784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E21-54D7-136E-BA25-1A342A6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2"/>
            <a:ext cx="10515600" cy="1325563"/>
          </a:xfrm>
        </p:spPr>
        <p:txBody>
          <a:bodyPr/>
          <a:lstStyle/>
          <a:p>
            <a:r>
              <a:rPr lang="en-US" dirty="0"/>
              <a:t>HTML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765A6-29BE-DEF3-3238-5C0C3902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3" y="1278610"/>
            <a:ext cx="7772400" cy="48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4371-10EA-5EA4-B8F8-77303814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elements: Buttons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53FE-C946-A5B8-B34A-F05535FF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Buttons with text</a:t>
            </a:r>
          </a:p>
          <a:p>
            <a:pPr marL="0" indent="0">
              <a:buNone/>
            </a:pPr>
            <a:r>
              <a:rPr lang="en-US" dirty="0"/>
              <a:t>Buttons with Unicode symbols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BA69-AC15-FAE2-1F93-454C4CE3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layout?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B31E-97E7-61B8-1AAB-C574FBC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mostly about content</a:t>
            </a:r>
          </a:p>
          <a:p>
            <a:r>
              <a:rPr lang="en-US" dirty="0"/>
              <a:t>CSS is mostly about how things are displayed</a:t>
            </a:r>
          </a:p>
          <a:p>
            <a:endParaRPr lang="en-US" dirty="0"/>
          </a:p>
          <a:p>
            <a:r>
              <a:rPr lang="en-US" dirty="0"/>
              <a:t>But- there are ways to specify groupings in html </a:t>
            </a:r>
          </a:p>
          <a:p>
            <a:r>
              <a:rPr lang="en-US" dirty="0"/>
              <a:t>And to put some indications of breaks and whether elements are</a:t>
            </a:r>
          </a:p>
          <a:p>
            <a:pPr lvl="1"/>
            <a:r>
              <a:rPr lang="en-US" dirty="0"/>
              <a:t>On the same line (inline)</a:t>
            </a:r>
          </a:p>
          <a:p>
            <a:pPr lvl="1"/>
            <a:r>
              <a:rPr lang="en-US" dirty="0"/>
              <a:t>O</a:t>
            </a:r>
            <a:r>
              <a:rPr lang="en-US"/>
              <a:t>n </a:t>
            </a:r>
            <a:r>
              <a:rPr lang="en-US" dirty="0"/>
              <a:t>top of each (block)</a:t>
            </a:r>
          </a:p>
        </p:txBody>
      </p:sp>
    </p:spTree>
    <p:extLst>
      <p:ext uri="{BB962C8B-B14F-4D97-AF65-F5344CB8AC3E}">
        <p14:creationId xmlns:p14="http://schemas.microsoft.com/office/powerpoint/2010/main" val="40372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7071</TotalTime>
  <Words>1232</Words>
  <Application>Microsoft Macintosh PowerPoint</Application>
  <PresentationFormat>Widescreen</PresentationFormat>
  <Paragraphs>162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User interface design</vt:lpstr>
      <vt:lpstr>UI Design: Monday Sept 12 </vt:lpstr>
      <vt:lpstr>Questions about the project? </vt:lpstr>
      <vt:lpstr>Components of our web applications?</vt:lpstr>
      <vt:lpstr>Today: </vt:lpstr>
      <vt:lpstr>HTML Boiler plate- every page needs </vt:lpstr>
      <vt:lpstr>HTML element</vt:lpstr>
      <vt:lpstr>Some elements: Buttons </vt:lpstr>
      <vt:lpstr>What about layout? </vt:lpstr>
      <vt:lpstr>In-line vs block </vt:lpstr>
      <vt:lpstr>Div and Span </vt:lpstr>
      <vt:lpstr>Example</vt:lpstr>
      <vt:lpstr>What does the rendering engine do? </vt:lpstr>
      <vt:lpstr>Last time</vt:lpstr>
      <vt:lpstr>Partitioning into divs</vt:lpstr>
      <vt:lpstr>Styling a div using css</vt:lpstr>
      <vt:lpstr>Styling elements</vt:lpstr>
      <vt:lpstr>Creating style rules for specific items or for classes of items</vt:lpstr>
      <vt:lpstr>From elements, to organization</vt:lpstr>
      <vt:lpstr>Classes and Identifiers to help with styling</vt:lpstr>
      <vt:lpstr>Structuring content within a div using css</vt:lpstr>
      <vt:lpstr>CSS frameworks</vt:lpstr>
      <vt:lpstr>CSS Frameworks</vt:lpstr>
      <vt:lpstr>Flexbox </vt:lpstr>
      <vt:lpstr>Last time, development process</vt:lpstr>
      <vt:lpstr>Let’s start</vt:lpstr>
      <vt:lpstr>HTML</vt:lpstr>
      <vt:lpstr>HTML: Identifiers and classes</vt:lpstr>
      <vt:lpstr>SVG</vt:lpstr>
      <vt:lpstr>SVG: Coordinate system</vt:lpstr>
      <vt:lpstr>SVG examples</vt:lpstr>
      <vt:lpstr>Now we are going to do an activity</vt:lpstr>
      <vt:lpstr>Find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92</cp:revision>
  <dcterms:created xsi:type="dcterms:W3CDTF">2022-01-10T03:51:18Z</dcterms:created>
  <dcterms:modified xsi:type="dcterms:W3CDTF">2022-09-14T15:27:05Z</dcterms:modified>
</cp:coreProperties>
</file>