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82e07c5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82e07c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82e07c5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82e07c5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82e07c5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82e07c5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baseline score of 101.25 can not be lowered by using a purely ‘naive’ random algorithm that just reorders all exisiting containers. The use of iterative algorithms, general metaheuristics and problem-specific heuristics is needed to tackle this problem.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82e07c53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82e07c53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82e07c53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82e07c53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Screenshot of the interactive Bokeh plot showing the old and new configuration of one of the garbage container clusters.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82e07c5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82e07c5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82e07c53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82e07c53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Optimization of underground garbage containers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Corné Heijnen (12230170)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Relevance, research gap and research question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Garbage recycling in Amsterdam one of the worst municipalities in the Netherlands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20% vs almost 95% in best cities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Centralized garbage containers for different fractions to stimulate recycling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Configuration of these containers is currently done manually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Computational solution may have added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Due to large solution space, no exact solution can be given → approximation 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To what extent can different computational algorithms combined with (meta-) heuristics be used to </a:t>
            </a:r>
            <a:r>
              <a:rPr lang="nl"/>
              <a:t>optimize</a:t>
            </a:r>
            <a:r>
              <a:rPr lang="nl"/>
              <a:t> the configuration of underground garbage containers in the City of Amsterdam?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Methodology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5 different data 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Combinining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Cleaning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Baseline setting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Algorithms for modificiations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Picking best solution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Visualisation of result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796" y="1925821"/>
            <a:ext cx="5425201" cy="32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Preliminary results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9551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Preliminary</a:t>
            </a:r>
            <a:r>
              <a:rPr lang="nl"/>
              <a:t> Results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Correlation between walking distance (blue) and penalties (orange) different per subcluster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Optimization in subclusters and with problem-specific constraints speeds up optimization both in computational times as well as in number of iterations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Combining these subclusters for final result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77325"/>
            <a:ext cx="2963201" cy="176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3750" y="3377325"/>
            <a:ext cx="3130620" cy="184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3925" y="3377325"/>
            <a:ext cx="2963201" cy="1765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Preliminary Results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50" y="2042925"/>
            <a:ext cx="57816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Remaining work and plan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Further optimization of other subclusters (Centrum and returning total score)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Testing of additional heuristics and metaheuristics to further boost the total 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Re-evaluating the weights of different parameters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Setting up visualisation as a usable tool for decision making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Strengths and limitations of research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nl"/>
              <a:t>Initial research appear to be hopeful for positive outcomes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nl"/>
              <a:t>similar approach has never been done for these type of problems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nl"/>
              <a:t>Positive outcome makes huge impact on environmental and financial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nl"/>
              <a:t>Methodology can be transferred to other usables and municaplities</a:t>
            </a:r>
            <a:endParaRPr/>
          </a:p>
        </p:txBody>
      </p:sp>
      <p:sp>
        <p:nvSpPr>
          <p:cNvPr id="136" name="Google Shape;136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Quantifying service level tends to be difficult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Multiple constraints and limitations not included in final product yet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Validity of superior outcome is hard to measure and takes lot of user input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