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5cde7dc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5cde7dc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5cde7dc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5cde7dc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55cde7dc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55cde7dc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5cde7dc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5cde7dc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5cde7dc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5cde7dc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cde7dc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cde7dc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5cde7d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5cde7d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5cde7dc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5cde7dc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5cde7dc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5cde7dc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5cde7dc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55cde7dc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5cde7dc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5cde7dc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5cde7dc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5cde7dc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5cde7dc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5cde7dc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5cde7dc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5cde7dc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siK_-X46N74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Optimalisatie van plaatsing afvalcontainers: update 18/05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Corné Heijnen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(2): Hoe goed is de huidige situatie?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Alleen random constructief schuiven niet zinvol.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Combinatie met iteratief algoritme lijkt logischer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20418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140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(3): Welk type iteratief algoritme?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2-opt vs. Normaal verdeling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83675"/>
            <a:ext cx="3815149" cy="273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03" y="2459875"/>
            <a:ext cx="4069151" cy="26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/>
              <a:t>Resultaten (4): Wat is het effect van heuristieken?</a:t>
            </a:r>
            <a:endParaRPr sz="25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Nog geen goede afbeeldingen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Subclusters versnelt de rekentijd aanzienlijk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Optimalisatie verloopt veel sneller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Constraints zorgen voor minder doorrekenen foute oplossingen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(5): visualisatie van uitkomsten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corded with https://screencast-o-matic.com" id="165" name="Google Shape;165;p25" title="Recording #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85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300"/>
              <a:t>Resultaten (6): correlatie loopafstanden en penalties</a:t>
            </a:r>
            <a:endParaRPr sz="23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900" y="2440200"/>
            <a:ext cx="46291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50" y="2511638"/>
            <a:ext cx="39147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7650" y="133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Discussie / vervolgstappen 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Outliers in data containerclusters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Verhoudingen verschillende score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Stimuleren diversiteit in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Praktische relevantie uitkomst optimalisaties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Verbeteren bestaande algoritmes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Introductie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Theoretische achtergrond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Methodologie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Resultaten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Discussie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Toekomstige stappen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Gescheiden inzamelen van afval voor verbeteren recycling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Mate van succes afhankelijk van het serviceniveau dat de inwoner ervaart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Hoe ver is het lopen naar de dichtstbijzijnde container?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Is de capaciteit van de container voldoende?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(Meerdere fracties kwijt op hetzelfde punt?)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Nauwelijks ruimte voor de (her)plaatsing van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Doel: optimaliseren serviceniveau door veranderen configuratie afvalfracties binnen de huidige putten met behulp van algoritmes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Theoretische achtergrond (1)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Een aantal getallen: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14392 actieve locaties voor afvalcontainers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5 verschillende fracties mogelijk per locatie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3.1 * 10 ^ 9431 mogelijke configuraties voor dit probleem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Alle problemen met meer dan 10 ^ 20 oplossingen zijn niet goed door te rekenen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Een metaheuristische aanpak daardoor noodzakelijk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Theoretische achtergrond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Wat is de scorefunctie die gebruikt moet worden om te optimaliseren?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Gemiddelde loopafstand naar dichtstbijzijnde container van elke fractie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Penalties ontwikkeld uit bepaling ‘Stedelijk Kader Locatiekeuze Afval Inzamelvoorzieningen’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Eisen aan maximale loopafstand naar dichtstbijzijnde container per fractie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Gemiddeld aantal meter overtreding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Eisen aan maximaal aantal huishoudens per container per fractie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Fractie huishoudens aan overvolle containers * normalisatiefactor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Weegfactor om deze verschillende scores te kunnen meetellen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 	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Beste oplossing kan niet gegarandeerd worden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Combinatie van constructieve en iteratieve algoritmes geven de beste resultaten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Exploratie vs. exploitatie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Introductie van probleemspecifieke heuristieken om aantal valide oplossingen verkleinen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45" y="496599"/>
            <a:ext cx="2527755" cy="2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Methodologie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Verzamelen benodigde data /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Implementeren scorefunctie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Berekenen score huidige situatie →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Toepassen verschillende optimalisatie-algoritmes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Berekenen beste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Visualiseren eindresultaat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Visualiseren scoreverloop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Methodologie: dataflow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-12705" r="-12717" t="-30140"/>
          <a:stretch/>
        </p:blipFill>
        <p:spPr>
          <a:xfrm>
            <a:off x="-9400" y="-465700"/>
            <a:ext cx="7873450" cy="57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Methodologie: optimalisaties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Constructief algoritme (100 iteraties):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Best of 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Iteratieve algoritmes (5000 iteraties):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2-opt hillclimber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Normaal verdeelde hillclimber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Simulated annealing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Probleemspecifieke heuristieken: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Optimalisatie van (groep van) stadsdelen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o.a. uitsluiten bijplaatsen restafval in gebieden waar dat opgehaald wordt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63150" y="129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(1)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Loopafstanden: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146.19  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Penalties: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101.25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50" y="566250"/>
            <a:ext cx="5769050" cy="46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