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4c424e6f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4c424e6f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4c424e6f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4c424e6f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c424e6f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c424e6f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c424e6f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c424e6f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c424e6f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c424e6f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c424e6f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4c424e6f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c424e6f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4c424e6f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c424e6f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4c424e6f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Only households where garbage is to be collected centrally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API data containing configuration of container cluster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DB data rel.poi to get both POI ID’s and coordinates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DB data afstanden to get walking distances from POI to POI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DB Adresses per POI to apply multiplication factor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4c424e6f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4c424e6f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4c424e6f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4c424e6f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siK_-X46N74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Optimization of Garbage Container Network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Corné Heijnen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034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Subcluster analysis reduced computational time and increased improvements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Combination of subclusters to receive good solution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798" y="1955225"/>
            <a:ext cx="4200925" cy="30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Future work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Linking optimal solution to visualisation mechanism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Improve in poor performing areas  / advise on improvements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Improvements in mutation strategies / iterative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Applying problem-specific heuristics to gain improvement in outcomes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(Creating tool to help in decision making)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(Variable score function)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Content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Introduction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Garbage containers + goal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Problem definition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 sz="1100"/>
              <a:t>Problem parameters, solution space, bounds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Optimization problems + score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Methodology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Data Exploration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Data Flow + 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Optimization approximation algorithms &amp; heuristics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Interactive Map of garbage containers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Optimization attempts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Future works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Optimization algorithms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Heuristics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Introduction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Poor recycling percentages in the City of Amsterdam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Centralized clusters of garbage containers of 5 different fractions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 (rest, plastic, paper, glass and textile)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Recycling behaviour can be hindered by long walking distances to containers and full containers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Optimization of network of garbage containers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Minimisation of walking distances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Not too many households connected to the same containers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Placement of new clusters or containers not allowed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(Amount of containers per fraction stays the same)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Problem Definition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Some numbers: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14392 active wells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5 possible fractions per container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Makes 5^14392 = 3.1*10^9431 possible configurations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All problems with more than 10^20 solutions are cumbersome for exact optimizations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Approximation algorithms combined with (meta)-heuristics needed to tackle this problem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 </a:t>
            </a:r>
            <a:r>
              <a:rPr lang="nl"/>
              <a:t>Score function: based on weighted violations of numbers in policy documents: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Lower and upper bounds of penalties need to be determined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Approximation Optimization Algorithms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Goal: finding a good/better solution (optimal solution </a:t>
            </a:r>
            <a:r>
              <a:rPr lang="nl"/>
              <a:t>cannot</a:t>
            </a:r>
            <a:r>
              <a:rPr lang="nl"/>
              <a:t> be </a:t>
            </a:r>
            <a:r>
              <a:rPr lang="nl"/>
              <a:t>guaranteed</a:t>
            </a:r>
            <a:r>
              <a:rPr lang="nl"/>
              <a:t>!)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(Local) minimum/maximum in solution 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Balancing Exploration and exploitation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Prevents getting stuck in local optima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Combining constructive and iterative algorithms often useful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Good starting point further exploited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Algorithms often tweaked using (meta-) heuristics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Understanding the problem helps 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400" y="2741388"/>
            <a:ext cx="28194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Methodololgy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Data exploration to understand format of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Goal was to draw interactive map of garbage containers for final depiction of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Setting up data flow to combine data from different sources into workable format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3 different sources in differnt formats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Calculate score current situation (baseline)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Apply approximation algorithms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Constructive algorithm to provide candidate solutions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Iterative algorithms to improve best candidate(s)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Calculate score repeatedly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Keep track of best configuration and plot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(Visualize best solution on map of Amsterdam)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(Repeat optimization or manually resolve hotspots)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150" y="3365725"/>
            <a:ext cx="2519850" cy="17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-12705" r="-12717" t="-30140"/>
          <a:stretch/>
        </p:blipFill>
        <p:spPr>
          <a:xfrm>
            <a:off x="0" y="-1550276"/>
            <a:ext cx="9144000" cy="669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Interactive map of the garbage containers created using Bokeh</a:t>
            </a:r>
            <a:endParaRPr/>
          </a:p>
        </p:txBody>
      </p:sp>
      <p:pic>
        <p:nvPicPr>
          <p:cNvPr descr="Recorded with https://screencast-o-matic.com" id="181" name="Google Shape;181;p20" title="Recording #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15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58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Current solution: Penalty score of 308.19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Random configuration rarely perform better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Baseline in this image was 304 (little errors…)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Combination of random start hillclimber useful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Long computation times to perform sufficient amount of iterations (+/- 40s/iteration)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123" y="2865925"/>
            <a:ext cx="3093750" cy="21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