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c719b9f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c719b9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c719b9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c719b9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c719b9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c719b9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c719b9f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c719b9f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c719b9f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c719b9f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c719b9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c719b9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c719b9f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c719b9f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c719b9f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c719b9f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c719b9f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c719b9f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5400"/>
              <a:t>Containernetwerk Optimalisatie</a:t>
            </a:r>
            <a:endParaRPr sz="5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Corné Heijnen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Inleiding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Gescheiden afvalinzameling in 5 verschillende fracties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Mate van recycling (deels) afhankelijk van loopafstand naar al deze fracties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Plaatsing en toewijzing van containers nog grotendeels handmatig gedaan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Doel: minimalisatie van gewogen loopafstand naar fracties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Gebruik heuristieken (solution space 1.4E11200)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Diverse constraints (capaciteit, beleid,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Berekening voor alle huishoudens in gemeente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Visualiseren containers op kaart voor inzichten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Gebruik weeggegevens voor capaciteit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Bepalen totale serviceniveau afvalinzameling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Gewogen gemiddelde loopafstanden alle fracties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Tijdelijk hemelsbrede afstanden in plaats van looproutes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Bepalen huidige situatie, gebruik als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Genereren en evalueren van alternatieve configuraties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Beginnend met kleine aanpassingen met huidige situatie als basis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Uiteindelijk gecompliceerde constructieve algoritmes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Gaandeweg meer constraints toevoegen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Resultaten: Interactieve visualisatie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75" y="1106000"/>
            <a:ext cx="3727850" cy="3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Resultaten: EDA weeggegevens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2854446"/>
            <a:ext cx="2367925" cy="171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946" y="2854446"/>
            <a:ext cx="2367925" cy="171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375" y="2885131"/>
            <a:ext cx="2367925" cy="1683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4375" y="600750"/>
            <a:ext cx="2367925" cy="17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43800"/>
            <a:ext cx="8520600" cy="7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Resultaten: Service Level samples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128.25 meter gemiddeld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right-skewed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468827"/>
            <a:ext cx="4266529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Resultaten: Voronoi Diagram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600" y="1105988"/>
            <a:ext cx="44577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15025"/>
            <a:ext cx="37814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Resultaten: Random + Hillclimber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Random laat veel ruimte zien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Net begonnen met hillclimben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Eerst meer constraints inbouwen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700" y="1837675"/>
            <a:ext cx="3657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Planning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Verwerken loopafstanden (zodra beschikbaar)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Toevoegen constraints aan oplossingen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Optimaliseren hillclimber en random algoritmes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Bepalen maximum aantal huishoudens per container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Beleid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Berekening op basis van weeggegevens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