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6"/>
  </p:notesMasterIdLst>
  <p:sldIdLst>
    <p:sldId id="256" r:id="rId2"/>
    <p:sldId id="260" r:id="rId3"/>
    <p:sldId id="262" r:id="rId4"/>
    <p:sldId id="283" r:id="rId5"/>
    <p:sldId id="270" r:id="rId6"/>
    <p:sldId id="284" r:id="rId7"/>
    <p:sldId id="285" r:id="rId8"/>
    <p:sldId id="286" r:id="rId9"/>
    <p:sldId id="287" r:id="rId10"/>
    <p:sldId id="291" r:id="rId11"/>
    <p:sldId id="294" r:id="rId12"/>
    <p:sldId id="292" r:id="rId13"/>
    <p:sldId id="289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8888F-42D6-4754-8986-253CB4402C58}" v="436" dt="2018-12-19T11:36:52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e Tiekink" userId="6058ae45eb5242b7" providerId="LiveId" clId="{B368888F-42D6-4754-8986-253CB4402C58}"/>
    <pc:docChg chg="undo custSel addSld delSld modSld">
      <pc:chgData name="Eveline Tiekink" userId="6058ae45eb5242b7" providerId="LiveId" clId="{B368888F-42D6-4754-8986-253CB4402C58}" dt="2018-12-19T11:37:14.500" v="1148" actId="20577"/>
      <pc:docMkLst>
        <pc:docMk/>
      </pc:docMkLst>
      <pc:sldChg chg="modNotesTx">
        <pc:chgData name="Eveline Tiekink" userId="6058ae45eb5242b7" providerId="LiveId" clId="{B368888F-42D6-4754-8986-253CB4402C58}" dt="2018-12-19T11:30:12.549" v="1093" actId="20577"/>
        <pc:sldMkLst>
          <pc:docMk/>
          <pc:sldMk cId="2010605495" sldId="256"/>
        </pc:sldMkLst>
      </pc:sldChg>
      <pc:sldChg chg="modSp modAnim modNotesTx">
        <pc:chgData name="Eveline Tiekink" userId="6058ae45eb5242b7" providerId="LiveId" clId="{B368888F-42D6-4754-8986-253CB4402C58}" dt="2018-12-19T11:30:15.539" v="1096" actId="20577"/>
        <pc:sldMkLst>
          <pc:docMk/>
          <pc:sldMk cId="3357264709" sldId="260"/>
        </pc:sldMkLst>
        <pc:spChg chg="mod">
          <ac:chgData name="Eveline Tiekink" userId="6058ae45eb5242b7" providerId="LiveId" clId="{B368888F-42D6-4754-8986-253CB4402C58}" dt="2018-12-19T11:13:51.831" v="925"/>
          <ac:spMkLst>
            <pc:docMk/>
            <pc:sldMk cId="3357264709" sldId="260"/>
            <ac:spMk id="3" creationId="{EFD33601-E7C0-4701-A19B-17BAB89029EF}"/>
          </ac:spMkLst>
        </pc:spChg>
      </pc:sldChg>
      <pc:sldChg chg="modNotesTx">
        <pc:chgData name="Eveline Tiekink" userId="6058ae45eb5242b7" providerId="LiveId" clId="{B368888F-42D6-4754-8986-253CB4402C58}" dt="2018-12-19T11:12:03.160" v="895" actId="20577"/>
        <pc:sldMkLst>
          <pc:docMk/>
          <pc:sldMk cId="2885689349" sldId="262"/>
        </pc:sldMkLst>
      </pc:sldChg>
      <pc:sldChg chg="modSp modAnim modNotesTx">
        <pc:chgData name="Eveline Tiekink" userId="6058ae45eb5242b7" providerId="LiveId" clId="{B368888F-42D6-4754-8986-253CB4402C58}" dt="2018-12-19T11:11:34.396" v="879" actId="20577"/>
        <pc:sldMkLst>
          <pc:docMk/>
          <pc:sldMk cId="1402981865" sldId="270"/>
        </pc:sldMkLst>
        <pc:spChg chg="mod">
          <ac:chgData name="Eveline Tiekink" userId="6058ae45eb5242b7" providerId="LiveId" clId="{B368888F-42D6-4754-8986-253CB4402C58}" dt="2018-12-19T10:18:08.518" v="692" actId="20577"/>
          <ac:spMkLst>
            <pc:docMk/>
            <pc:sldMk cId="1402981865" sldId="270"/>
            <ac:spMk id="3" creationId="{73F00F81-1FA2-4CBC-BA87-E81EADFD710D}"/>
          </ac:spMkLst>
        </pc:spChg>
      </pc:sldChg>
      <pc:sldChg chg="modSp modAnim modNotesTx">
        <pc:chgData name="Eveline Tiekink" userId="6058ae45eb5242b7" providerId="LiveId" clId="{B368888F-42D6-4754-8986-253CB4402C58}" dt="2018-12-19T11:11:30.899" v="874" actId="20577"/>
        <pc:sldMkLst>
          <pc:docMk/>
          <pc:sldMk cId="1515718442" sldId="283"/>
        </pc:sldMkLst>
        <pc:spChg chg="mod">
          <ac:chgData name="Eveline Tiekink" userId="6058ae45eb5242b7" providerId="LiveId" clId="{B368888F-42D6-4754-8986-253CB4402C58}" dt="2018-12-19T09:56:46.762" v="455" actId="27636"/>
          <ac:spMkLst>
            <pc:docMk/>
            <pc:sldMk cId="1515718442" sldId="283"/>
            <ac:spMk id="14" creationId="{9AC94BFB-0791-431D-B287-78E1C9E3273C}"/>
          </ac:spMkLst>
        </pc:spChg>
      </pc:sldChg>
      <pc:sldChg chg="modAnim modNotesTx">
        <pc:chgData name="Eveline Tiekink" userId="6058ae45eb5242b7" providerId="LiveId" clId="{B368888F-42D6-4754-8986-253CB4402C58}" dt="2018-12-19T11:11:39.830" v="890" actId="20577"/>
        <pc:sldMkLst>
          <pc:docMk/>
          <pc:sldMk cId="2610375231" sldId="284"/>
        </pc:sldMkLst>
      </pc:sldChg>
      <pc:sldChg chg="modSp modAnim modNotesTx">
        <pc:chgData name="Eveline Tiekink" userId="6058ae45eb5242b7" providerId="LiveId" clId="{B368888F-42D6-4754-8986-253CB4402C58}" dt="2018-12-19T11:20:41.100" v="947" actId="20577"/>
        <pc:sldMkLst>
          <pc:docMk/>
          <pc:sldMk cId="2143635400" sldId="285"/>
        </pc:sldMkLst>
        <pc:spChg chg="mod">
          <ac:chgData name="Eveline Tiekink" userId="6058ae45eb5242b7" providerId="LiveId" clId="{B368888F-42D6-4754-8986-253CB4402C58}" dt="2018-12-19T11:20:41.100" v="947" actId="20577"/>
          <ac:spMkLst>
            <pc:docMk/>
            <pc:sldMk cId="2143635400" sldId="285"/>
            <ac:spMk id="3" creationId="{E6009166-4F72-4515-839B-3651E493F8AC}"/>
          </ac:spMkLst>
        </pc:spChg>
      </pc:sldChg>
      <pc:sldChg chg="modSp modAnim modNotesTx">
        <pc:chgData name="Eveline Tiekink" userId="6058ae45eb5242b7" providerId="LiveId" clId="{B368888F-42D6-4754-8986-253CB4402C58}" dt="2018-12-19T11:12:53.526" v="922" actId="20577"/>
        <pc:sldMkLst>
          <pc:docMk/>
          <pc:sldMk cId="2343836998" sldId="286"/>
        </pc:sldMkLst>
        <pc:spChg chg="mod">
          <ac:chgData name="Eveline Tiekink" userId="6058ae45eb5242b7" providerId="LiveId" clId="{B368888F-42D6-4754-8986-253CB4402C58}" dt="2018-12-19T09:45:18.984" v="304" actId="20577"/>
          <ac:spMkLst>
            <pc:docMk/>
            <pc:sldMk cId="2343836998" sldId="286"/>
            <ac:spMk id="3" creationId="{1E7ABCEC-E130-4816-8DC7-9C44CC01A008}"/>
          </ac:spMkLst>
        </pc:spChg>
      </pc:sldChg>
      <pc:sldChg chg="addSp delSp modSp modNotesTx">
        <pc:chgData name="Eveline Tiekink" userId="6058ae45eb5242b7" providerId="LiveId" clId="{B368888F-42D6-4754-8986-253CB4402C58}" dt="2018-12-19T11:24:49.751" v="975" actId="20577"/>
        <pc:sldMkLst>
          <pc:docMk/>
          <pc:sldMk cId="2471474141" sldId="287"/>
        </pc:sldMkLst>
        <pc:spChg chg="mod">
          <ac:chgData name="Eveline Tiekink" userId="6058ae45eb5242b7" providerId="LiveId" clId="{B368888F-42D6-4754-8986-253CB4402C58}" dt="2018-12-19T11:24:49.751" v="975" actId="20577"/>
          <ac:spMkLst>
            <pc:docMk/>
            <pc:sldMk cId="2471474141" sldId="287"/>
            <ac:spMk id="3" creationId="{7692814C-E48A-4D6F-89DE-684AAE6C333A}"/>
          </ac:spMkLst>
        </pc:spChg>
        <pc:picChg chg="add mod">
          <ac:chgData name="Eveline Tiekink" userId="6058ae45eb5242b7" providerId="LiveId" clId="{B368888F-42D6-4754-8986-253CB4402C58}" dt="2018-12-19T10:38:29.864" v="817" actId="1038"/>
          <ac:picMkLst>
            <pc:docMk/>
            <pc:sldMk cId="2471474141" sldId="287"/>
            <ac:picMk id="6" creationId="{C00FD2E3-7085-4E12-BEF2-ECF386DFEA6F}"/>
          </ac:picMkLst>
        </pc:picChg>
        <pc:picChg chg="add del">
          <ac:chgData name="Eveline Tiekink" userId="6058ae45eb5242b7" providerId="LiveId" clId="{B368888F-42D6-4754-8986-253CB4402C58}" dt="2018-12-19T10:13:50.836" v="614" actId="478"/>
          <ac:picMkLst>
            <pc:docMk/>
            <pc:sldMk cId="2471474141" sldId="287"/>
            <ac:picMk id="10" creationId="{077F523F-9DA9-4A18-A43D-607204CC9BAD}"/>
          </ac:picMkLst>
        </pc:picChg>
      </pc:sldChg>
      <pc:sldChg chg="del modNotesTx">
        <pc:chgData name="Eveline Tiekink" userId="6058ae45eb5242b7" providerId="LiveId" clId="{B368888F-42D6-4754-8986-253CB4402C58}" dt="2018-12-19T11:25:18.509" v="976" actId="2696"/>
        <pc:sldMkLst>
          <pc:docMk/>
          <pc:sldMk cId="814222288" sldId="288"/>
        </pc:sldMkLst>
      </pc:sldChg>
      <pc:sldChg chg="modSp modNotesTx">
        <pc:chgData name="Eveline Tiekink" userId="6058ae45eb5242b7" providerId="LiveId" clId="{B368888F-42D6-4754-8986-253CB4402C58}" dt="2018-12-19T11:12:35.851" v="913" actId="20577"/>
        <pc:sldMkLst>
          <pc:docMk/>
          <pc:sldMk cId="3455944079" sldId="289"/>
        </pc:sldMkLst>
        <pc:spChg chg="mod">
          <ac:chgData name="Eveline Tiekink" userId="6058ae45eb5242b7" providerId="LiveId" clId="{B368888F-42D6-4754-8986-253CB4402C58}" dt="2018-12-19T09:49:56.231" v="390" actId="20577"/>
          <ac:spMkLst>
            <pc:docMk/>
            <pc:sldMk cId="3455944079" sldId="289"/>
            <ac:spMk id="2" creationId="{176D83C0-7A6F-4241-8E0D-0E38482A2735}"/>
          </ac:spMkLst>
        </pc:spChg>
        <pc:spChg chg="mod">
          <ac:chgData name="Eveline Tiekink" userId="6058ae45eb5242b7" providerId="LiveId" clId="{B368888F-42D6-4754-8986-253CB4402C58}" dt="2018-12-19T10:53:22.219" v="855" actId="20577"/>
          <ac:spMkLst>
            <pc:docMk/>
            <pc:sldMk cId="3455944079" sldId="289"/>
            <ac:spMk id="3" creationId="{B599E6BB-A6D3-4D77-A8BB-4F0709B7AA6F}"/>
          </ac:spMkLst>
        </pc:spChg>
      </pc:sldChg>
      <pc:sldChg chg="modSp modNotesTx">
        <pc:chgData name="Eveline Tiekink" userId="6058ae45eb5242b7" providerId="LiveId" clId="{B368888F-42D6-4754-8986-253CB4402C58}" dt="2018-12-19T11:26:09.389" v="977" actId="732"/>
        <pc:sldMkLst>
          <pc:docMk/>
          <pc:sldMk cId="260989169" sldId="291"/>
        </pc:sldMkLst>
        <pc:spChg chg="mod">
          <ac:chgData name="Eveline Tiekink" userId="6058ae45eb5242b7" providerId="LiveId" clId="{B368888F-42D6-4754-8986-253CB4402C58}" dt="2018-12-19T09:47:42.034" v="314" actId="1076"/>
          <ac:spMkLst>
            <pc:docMk/>
            <pc:sldMk cId="260989169" sldId="291"/>
            <ac:spMk id="7" creationId="{0BB2D2BF-5E1F-4107-981F-7C6745E4930C}"/>
          </ac:spMkLst>
        </pc:spChg>
        <pc:picChg chg="mod modCrop">
          <ac:chgData name="Eveline Tiekink" userId="6058ae45eb5242b7" providerId="LiveId" clId="{B368888F-42D6-4754-8986-253CB4402C58}" dt="2018-12-19T11:26:09.389" v="977" actId="732"/>
          <ac:picMkLst>
            <pc:docMk/>
            <pc:sldMk cId="260989169" sldId="291"/>
            <ac:picMk id="11" creationId="{6C748BC8-9386-40E0-B3A5-90F5530323E7}"/>
          </ac:picMkLst>
        </pc:picChg>
      </pc:sldChg>
      <pc:sldChg chg="modSp modNotesTx">
        <pc:chgData name="Eveline Tiekink" userId="6058ae45eb5242b7" providerId="LiveId" clId="{B368888F-42D6-4754-8986-253CB4402C58}" dt="2018-12-19T11:37:14.500" v="1148" actId="20577"/>
        <pc:sldMkLst>
          <pc:docMk/>
          <pc:sldMk cId="3885076906" sldId="292"/>
        </pc:sldMkLst>
        <pc:spChg chg="mod">
          <ac:chgData name="Eveline Tiekink" userId="6058ae45eb5242b7" providerId="LiveId" clId="{B368888F-42D6-4754-8986-253CB4402C58}" dt="2018-12-19T11:37:14.500" v="1148" actId="20577"/>
          <ac:spMkLst>
            <pc:docMk/>
            <pc:sldMk cId="3885076906" sldId="292"/>
            <ac:spMk id="3" creationId="{73B33903-536C-43DD-AAFA-4D6F8F305E8A}"/>
          </ac:spMkLst>
        </pc:spChg>
      </pc:sldChg>
      <pc:sldChg chg="modSp add modNotesTx">
        <pc:chgData name="Eveline Tiekink" userId="6058ae45eb5242b7" providerId="LiveId" clId="{B368888F-42D6-4754-8986-253CB4402C58}" dt="2018-12-19T11:12:41.556" v="916" actId="20577"/>
        <pc:sldMkLst>
          <pc:docMk/>
          <pc:sldMk cId="1743912567" sldId="293"/>
        </pc:sldMkLst>
        <pc:spChg chg="mod">
          <ac:chgData name="Eveline Tiekink" userId="6058ae45eb5242b7" providerId="LiveId" clId="{B368888F-42D6-4754-8986-253CB4402C58}" dt="2018-12-19T10:02:19.325" v="501" actId="20577"/>
          <ac:spMkLst>
            <pc:docMk/>
            <pc:sldMk cId="1743912567" sldId="293"/>
            <ac:spMk id="2" creationId="{C3818FD9-581E-4DB3-A4F2-32959790F6DF}"/>
          </ac:spMkLst>
        </pc:spChg>
        <pc:spChg chg="mod">
          <ac:chgData name="Eveline Tiekink" userId="6058ae45eb5242b7" providerId="LiveId" clId="{B368888F-42D6-4754-8986-253CB4402C58}" dt="2018-12-19T10:55:36.010" v="861" actId="20577"/>
          <ac:spMkLst>
            <pc:docMk/>
            <pc:sldMk cId="1743912567" sldId="293"/>
            <ac:spMk id="3" creationId="{D6C57738-0EDB-4A93-B2FB-1332281532D3}"/>
          </ac:spMkLst>
        </pc:spChg>
      </pc:sldChg>
      <pc:sldChg chg="addSp modSp add">
        <pc:chgData name="Eveline Tiekink" userId="6058ae45eb5242b7" providerId="LiveId" clId="{B368888F-42D6-4754-8986-253CB4402C58}" dt="2018-12-19T11:36:42.323" v="1129" actId="20577"/>
        <pc:sldMkLst>
          <pc:docMk/>
          <pc:sldMk cId="1994557606" sldId="294"/>
        </pc:sldMkLst>
        <pc:spChg chg="mod">
          <ac:chgData name="Eveline Tiekink" userId="6058ae45eb5242b7" providerId="LiveId" clId="{B368888F-42D6-4754-8986-253CB4402C58}" dt="2018-12-19T11:26:54.467" v="979"/>
          <ac:spMkLst>
            <pc:docMk/>
            <pc:sldMk cId="1994557606" sldId="294"/>
            <ac:spMk id="2" creationId="{F789D919-3D78-43D9-BD7D-CA7521B7EC30}"/>
          </ac:spMkLst>
        </pc:spChg>
        <pc:spChg chg="mod">
          <ac:chgData name="Eveline Tiekink" userId="6058ae45eb5242b7" providerId="LiveId" clId="{B368888F-42D6-4754-8986-253CB4402C58}" dt="2018-12-19T11:36:42.323" v="1129" actId="20577"/>
          <ac:spMkLst>
            <pc:docMk/>
            <pc:sldMk cId="1994557606" sldId="294"/>
            <ac:spMk id="3" creationId="{F2F04F28-2F50-4BA0-B85D-547F96E630E1}"/>
          </ac:spMkLst>
        </pc:spChg>
        <pc:picChg chg="add mod">
          <ac:chgData name="Eveline Tiekink" userId="6058ae45eb5242b7" providerId="LiveId" clId="{B368888F-42D6-4754-8986-253CB4402C58}" dt="2018-12-19T11:35:36.308" v="1105" actId="1076"/>
          <ac:picMkLst>
            <pc:docMk/>
            <pc:sldMk cId="1994557606" sldId="294"/>
            <ac:picMk id="6" creationId="{1E804E50-9C8E-4EFE-B742-4CAA0ACE11E8}"/>
          </ac:picMkLst>
        </pc:picChg>
      </pc:sldChg>
      <pc:sldChg chg="add del">
        <pc:chgData name="Eveline Tiekink" userId="6058ae45eb5242b7" providerId="LiveId" clId="{B368888F-42D6-4754-8986-253CB4402C58}" dt="2018-12-19T10:10:43.736" v="605"/>
        <pc:sldMkLst>
          <pc:docMk/>
          <pc:sldMk cId="3105229220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Cor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Plaatje </a:t>
            </a:r>
            <a:r>
              <a:rPr lang="nl-NL" dirty="0" err="1"/>
              <a:t>vrijstand</a:t>
            </a:r>
            <a:r>
              <a:rPr lang="nl-NL" dirty="0"/>
              <a:t> uitleggen</a:t>
            </a:r>
          </a:p>
          <a:p>
            <a:r>
              <a:rPr lang="nl-NL" dirty="0"/>
              <a:t>Kaartje huizen in de inleiding</a:t>
            </a:r>
          </a:p>
          <a:p>
            <a:r>
              <a:rPr lang="nl-NL" dirty="0"/>
              <a:t>Formule voor het uitrekenen van de state </a:t>
            </a:r>
            <a:r>
              <a:rPr lang="nl-NL" dirty="0" err="1"/>
              <a:t>space</a:t>
            </a:r>
            <a:r>
              <a:rPr lang="nl-NL" dirty="0"/>
              <a:t> </a:t>
            </a:r>
          </a:p>
          <a:p>
            <a:r>
              <a:rPr lang="nl-NL" dirty="0"/>
              <a:t>Wetenschappelijk artikel volgorde</a:t>
            </a:r>
          </a:p>
          <a:p>
            <a:r>
              <a:rPr lang="nl-NL" dirty="0"/>
              <a:t>Experimentjes </a:t>
            </a:r>
            <a:r>
              <a:rPr lang="nl-NL" dirty="0" err="1"/>
              <a:t>hillclimber</a:t>
            </a:r>
            <a:r>
              <a:rPr lang="nl-NL" dirty="0"/>
              <a:t> laten zien</a:t>
            </a:r>
          </a:p>
          <a:p>
            <a:r>
              <a:rPr lang="nl-NL" dirty="0"/>
              <a:t>Proberen uit vakjargon te blijven en het te generaliseren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71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59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22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874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263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79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017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Corné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8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Corné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973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Corné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285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Corné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47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35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431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653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12C-AA9E-471F-8F2C-79C3F1380DBD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53C4-E009-4FF3-9ABA-23BEF57F95FF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3041-9051-4751-A7CE-4251DE9AA9F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5786-FA6E-416E-B448-7B8B92B4900D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C3A3-9491-486C-A8FA-8891B7468FEF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DF8-8C18-42AB-A9A8-3516A991D60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B696-2504-4344-B8B6-665C59FEF08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5A6-123E-446E-9B3D-37EB99261D03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5490-F7CC-4246-84AD-9DE580AA4DDC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6CD-7C14-4E02-855B-CBBC06453CF1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CFB0-8181-4CD6-B7F1-11873F6F5E52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5E25-8C4F-43A9-AF71-35B991E5C63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1443-F622-4CA7-BE04-B7B0B4534BB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8FF-70B3-4F4B-9701-0532BD433838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8D02-AD56-41AF-B69A-51963A96B9E1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330-7D90-43C4-8A89-9FBABBBA65B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7210-9113-435B-82C7-CBA2CECA4573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19-12-2018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BEAEB8-B63E-4470-8FB5-F6765BC0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1B08A-92BE-4449-95C0-34A187D1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Hillclimber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6FFAC-D106-4FB5-9B55-B03BDF63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63D7E06-7452-4D69-9344-CF655B7C4B45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Score per iteratie</a:t>
            </a:r>
          </a:p>
          <a:p>
            <a:r>
              <a:rPr lang="nl-NL" dirty="0"/>
              <a:t>Eerste 500 iteraties</a:t>
            </a:r>
          </a:p>
          <a:p>
            <a:r>
              <a:rPr lang="nl-NL" dirty="0"/>
              <a:t>Verbetert </a:t>
            </a:r>
            <a:r>
              <a:rPr lang="nl-NL"/>
              <a:t>random tot +/- 50%</a:t>
            </a:r>
            <a:endParaRPr lang="en-US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6C748BC8-9386-40E0-B3A5-90F55303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764"/>
          <a:stretch/>
        </p:blipFill>
        <p:spPr>
          <a:xfrm>
            <a:off x="4638889" y="2210690"/>
            <a:ext cx="3812962" cy="3881437"/>
          </a:xfr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0BB2D2BF-5E1F-4107-981F-7C6745E4930C}"/>
              </a:ext>
            </a:extLst>
          </p:cNvPr>
          <p:cNvSpPr/>
          <p:nvPr/>
        </p:nvSpPr>
        <p:spPr>
          <a:xfrm>
            <a:off x="4876801" y="2480733"/>
            <a:ext cx="1769532" cy="1896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9D919-3D78-43D9-BD7D-CA7521B7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Hillclimber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F04F28-2F50-4BA0-B85D-547F96E6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Start: beste van 500 </a:t>
            </a:r>
            <a:r>
              <a:rPr lang="nl-NL" dirty="0" err="1"/>
              <a:t>randoms</a:t>
            </a:r>
            <a:endParaRPr lang="nl-NL" dirty="0"/>
          </a:p>
          <a:p>
            <a:r>
              <a:rPr lang="nl-NL" dirty="0"/>
              <a:t>Max. verplaatsingen van 3</a:t>
            </a:r>
          </a:p>
          <a:p>
            <a:r>
              <a:rPr lang="nl-NL" dirty="0"/>
              <a:t>50 iteraties</a:t>
            </a:r>
          </a:p>
          <a:p>
            <a:endParaRPr lang="nl-NL" dirty="0"/>
          </a:p>
          <a:p>
            <a:r>
              <a:rPr lang="nl-NL" dirty="0"/>
              <a:t>Score: 18 392 322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E181A9-2E7C-4524-865C-6120F22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1E804E50-9C8E-4EFE-B742-4CAA0ACE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585" y="0"/>
            <a:ext cx="6644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5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0FC3-40C5-4583-B284-B251D818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B33903-536C-43DD-AAFA-4D6F8F30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Algoritmes scoren substantieel beter dan random functie</a:t>
            </a:r>
          </a:p>
          <a:p>
            <a:pPr lvl="1"/>
            <a:r>
              <a:rPr lang="nl-NL" dirty="0"/>
              <a:t>Score </a:t>
            </a:r>
            <a:r>
              <a:rPr lang="nl-NL"/>
              <a:t>Random: 13 034 101</a:t>
            </a:r>
            <a:endParaRPr lang="nl-NL" dirty="0"/>
          </a:p>
          <a:p>
            <a:pPr lvl="1"/>
            <a:r>
              <a:rPr lang="nl-NL" dirty="0"/>
              <a:t>Score </a:t>
            </a:r>
            <a:r>
              <a:rPr lang="nl-NL" dirty="0" err="1"/>
              <a:t>Greedy</a:t>
            </a:r>
            <a:r>
              <a:rPr lang="nl-NL" dirty="0"/>
              <a:t>: 16 474 290</a:t>
            </a:r>
          </a:p>
          <a:p>
            <a:pPr lvl="1"/>
            <a:r>
              <a:rPr lang="nl-NL" dirty="0"/>
              <a:t>Score </a:t>
            </a:r>
            <a:r>
              <a:rPr lang="nl-NL" dirty="0" err="1"/>
              <a:t>Hillclimber</a:t>
            </a:r>
            <a:r>
              <a:rPr lang="nl-NL" dirty="0"/>
              <a:t>: Score: 18 392 322</a:t>
            </a:r>
          </a:p>
          <a:p>
            <a:r>
              <a:rPr lang="nl-NL" dirty="0"/>
              <a:t>Combineren van een constructief en iteratief algoritme maakt betere keuzes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5275B1-B70B-4A9C-A4A5-4E26B896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83C0-7A6F-4241-8E0D-0E38482A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en aanbevelingen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9E6BB-A6D3-4D77-A8BB-4F0709B7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42335"/>
          </a:xfrm>
        </p:spPr>
        <p:txBody>
          <a:bodyPr/>
          <a:lstStyle/>
          <a:p>
            <a:r>
              <a:rPr lang="nl-NL" dirty="0"/>
              <a:t>Vergelijking verschillende algoritmes</a:t>
            </a:r>
          </a:p>
          <a:p>
            <a:r>
              <a:rPr lang="nl-NL" dirty="0"/>
              <a:t>Water na huizen plaatsen</a:t>
            </a:r>
          </a:p>
          <a:p>
            <a:pPr lvl="1"/>
            <a:r>
              <a:rPr lang="nl-NL" dirty="0"/>
              <a:t>Checken op plattegrond of er water in past</a:t>
            </a:r>
          </a:p>
          <a:p>
            <a:r>
              <a:rPr lang="nl-NL" dirty="0" err="1"/>
              <a:t>Hillclimber</a:t>
            </a:r>
            <a:r>
              <a:rPr lang="nl-NL" dirty="0"/>
              <a:t> omzetten naar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r>
              <a:rPr lang="nl-NL" dirty="0"/>
              <a:t>Combineren van alle algoritmes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9BBD88-9A77-405B-ADAF-A01239A9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4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18FD9-581E-4DB3-A4F2-32959790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C57738-0EDB-4A93-B2FB-13322815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Dank aan</a:t>
            </a:r>
          </a:p>
          <a:p>
            <a:pPr lvl="1"/>
            <a:r>
              <a:rPr lang="nl-NL" dirty="0"/>
              <a:t>Angelo Groot</a:t>
            </a:r>
          </a:p>
          <a:p>
            <a:pPr lvl="1"/>
            <a:r>
              <a:rPr lang="nl-NL" dirty="0"/>
              <a:t>Bas </a:t>
            </a:r>
            <a:r>
              <a:rPr lang="nl-NL" dirty="0" err="1"/>
              <a:t>Terwijn</a:t>
            </a:r>
            <a:endParaRPr lang="nl-NL" dirty="0"/>
          </a:p>
          <a:p>
            <a:pPr lvl="1"/>
            <a:r>
              <a:rPr lang="nl-NL" dirty="0"/>
              <a:t>Drs. Daan van den Berg</a:t>
            </a:r>
          </a:p>
          <a:p>
            <a:pPr lvl="1"/>
            <a:r>
              <a:rPr lang="nl-NL" dirty="0"/>
              <a:t>u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B3090E-48E3-4437-94D6-6AE399EF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1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Achtergrond: Probleemdefinitie</a:t>
            </a:r>
          </a:p>
          <a:p>
            <a:r>
              <a:rPr lang="nl-NL" dirty="0"/>
              <a:t>Methoden</a:t>
            </a:r>
          </a:p>
          <a:p>
            <a:pPr lvl="1"/>
            <a:r>
              <a:rPr lang="nl-NL" dirty="0"/>
              <a:t>Random</a:t>
            </a:r>
          </a:p>
          <a:p>
            <a:pPr lvl="1"/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Depth first</a:t>
            </a:r>
          </a:p>
          <a:p>
            <a:pPr lvl="1"/>
            <a:r>
              <a:rPr lang="nl-NL" dirty="0" err="1"/>
              <a:t>Hillclimber</a:t>
            </a:r>
            <a:endParaRPr lang="nl-NL" dirty="0"/>
          </a:p>
          <a:p>
            <a:r>
              <a:rPr lang="nl-NL" dirty="0"/>
              <a:t>Resultaten</a:t>
            </a:r>
          </a:p>
          <a:p>
            <a:r>
              <a:rPr lang="nl-NL" dirty="0"/>
              <a:t>Conclusie</a:t>
            </a:r>
          </a:p>
          <a:p>
            <a:r>
              <a:rPr lang="nl-NL" dirty="0"/>
              <a:t>Discussie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DC72B6-61E4-41BF-BC06-5C8D6892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endParaRPr lang="nl-NL" dirty="0"/>
          </a:p>
          <a:p>
            <a:r>
              <a:rPr lang="nl-NL" dirty="0"/>
              <a:t>20-, 40-, 60-huizenvariant</a:t>
            </a:r>
          </a:p>
          <a:p>
            <a:endParaRPr lang="nl-NL" dirty="0"/>
          </a:p>
          <a:p>
            <a:r>
              <a:rPr lang="nl-NL" dirty="0"/>
              <a:t>Vaste verdeling huizen met eigen parameters</a:t>
            </a:r>
          </a:p>
          <a:p>
            <a:endParaRPr lang="nl-NL" dirty="0"/>
          </a:p>
          <a:p>
            <a:r>
              <a:rPr lang="nl-NL" dirty="0"/>
              <a:t>Waarde maximaliseren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13983C-C4E3-4E95-AB53-37850ED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A18DA-36EA-4608-8FC7-D65FCC8C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Achtergrond: Vrijstand</a:t>
            </a:r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000A83D-F707-467C-BADC-6772BC4B6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416" y="1179606"/>
            <a:ext cx="5324784" cy="555408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2C6022-48CA-4306-9530-D9DF050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CAE77A28-E20C-414E-A272-BF1F3FA61FF2}"/>
              </a:ext>
            </a:extLst>
          </p:cNvPr>
          <p:cNvCxnSpPr/>
          <p:nvPr/>
        </p:nvCxnSpPr>
        <p:spPr>
          <a:xfrm flipV="1">
            <a:off x="1729740" y="3070860"/>
            <a:ext cx="678180" cy="975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F1F8E57-9C8C-4022-A7DD-AEDEF5D6329C}"/>
              </a:ext>
            </a:extLst>
          </p:cNvPr>
          <p:cNvCxnSpPr/>
          <p:nvPr/>
        </p:nvCxnSpPr>
        <p:spPr>
          <a:xfrm>
            <a:off x="1744980" y="4701540"/>
            <a:ext cx="1798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2C395A6-3833-41F7-92E6-8F1289B5B5CB}"/>
              </a:ext>
            </a:extLst>
          </p:cNvPr>
          <p:cNvCxnSpPr/>
          <p:nvPr/>
        </p:nvCxnSpPr>
        <p:spPr>
          <a:xfrm flipH="1">
            <a:off x="677334" y="4594860"/>
            <a:ext cx="305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9AC94BFB-0791-431D-B287-78E1C9E3273C}"/>
              </a:ext>
            </a:extLst>
          </p:cNvPr>
          <p:cNvSpPr txBox="1">
            <a:spLocks/>
          </p:cNvSpPr>
          <p:nvPr/>
        </p:nvSpPr>
        <p:spPr>
          <a:xfrm>
            <a:off x="5861540" y="1383323"/>
            <a:ext cx="4337537" cy="3745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Vrijstand = kortste vrije ruimte tussen huis en obstructie</a:t>
            </a:r>
          </a:p>
          <a:p>
            <a:r>
              <a:rPr lang="nl-NL" dirty="0"/>
              <a:t>3 mogelijke situaties:</a:t>
            </a:r>
          </a:p>
          <a:p>
            <a:pPr lvl="1"/>
            <a:r>
              <a:rPr lang="nl-NL" dirty="0"/>
              <a:t>Rechte lijn tot rand van de wijk</a:t>
            </a:r>
          </a:p>
          <a:p>
            <a:pPr lvl="1"/>
            <a:r>
              <a:rPr lang="nl-NL" dirty="0"/>
              <a:t>Rechte lijn tussen 2 muren</a:t>
            </a:r>
          </a:p>
          <a:p>
            <a:pPr lvl="1"/>
            <a:r>
              <a:rPr lang="nl-NL" dirty="0"/>
              <a:t>Diagonaal tussen 2 hoekpunten </a:t>
            </a:r>
          </a:p>
          <a:p>
            <a:r>
              <a:rPr lang="nl-NL" dirty="0"/>
              <a:t>Ieder huis heeft een 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Grotere </a:t>
            </a:r>
            <a:r>
              <a:rPr lang="nl-NL" dirty="0" err="1"/>
              <a:t>vrijstand</a:t>
            </a:r>
            <a:r>
              <a:rPr lang="nl-NL" dirty="0"/>
              <a:t> geeft relatieve waardevermeerdering, afhankelijk per huis</a:t>
            </a:r>
          </a:p>
        </p:txBody>
      </p:sp>
    </p:spTree>
    <p:extLst>
      <p:ext uri="{BB962C8B-B14F-4D97-AF65-F5344CB8AC3E}">
        <p14:creationId xmlns:p14="http://schemas.microsoft.com/office/powerpoint/2010/main" val="151571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Achtergrond: Probleemdefinitie (20)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131343" cy="4492459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€163.029.000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= (LENGTH * WIDTH) ^ #HOUSES = 1.54 * 10 ^89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r>
              <a:rPr lang="nl-NL" baseline="-25000" dirty="0"/>
              <a:t> </a:t>
            </a:r>
            <a:r>
              <a:rPr lang="nl-NL" dirty="0"/>
              <a:t>met enkele </a:t>
            </a:r>
            <a:r>
              <a:rPr lang="nl-NL" dirty="0" err="1"/>
              <a:t>constraints</a:t>
            </a:r>
            <a:endParaRPr lang="nl-NL" dirty="0"/>
          </a:p>
          <a:p>
            <a:r>
              <a:rPr lang="en-US" dirty="0"/>
              <a:t>Score = </a:t>
            </a:r>
            <a:r>
              <a:rPr lang="en-US" dirty="0" err="1"/>
              <a:t>houseWorth</a:t>
            </a:r>
            <a:r>
              <a:rPr lang="en-US" dirty="0"/>
              <a:t> * (1 + </a:t>
            </a:r>
            <a:r>
              <a:rPr lang="en-US" dirty="0" err="1"/>
              <a:t>relativeIncrease</a:t>
            </a:r>
            <a:r>
              <a:rPr lang="en-US" dirty="0"/>
              <a:t>) </a:t>
            </a:r>
            <a:r>
              <a:rPr lang="en-US" baseline="30000" dirty="0"/>
              <a:t>min(</a:t>
            </a:r>
            <a:r>
              <a:rPr lang="en-US" baseline="30000" dirty="0" err="1"/>
              <a:t>freeSpace</a:t>
            </a:r>
            <a:r>
              <a:rPr lang="en-US" baseline="30000" dirty="0"/>
              <a:t>) – </a:t>
            </a:r>
            <a:r>
              <a:rPr lang="en-US" baseline="30000" dirty="0" err="1"/>
              <a:t>freeSpaceReq</a:t>
            </a:r>
            <a:endParaRPr lang="en-US" baseline="30000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r>
              <a:rPr lang="nl-NL" dirty="0"/>
              <a:t> probleem</a:t>
            </a:r>
          </a:p>
          <a:p>
            <a:r>
              <a:rPr lang="nl-NL" dirty="0"/>
              <a:t>Pijnpunten:</a:t>
            </a:r>
          </a:p>
          <a:p>
            <a:pPr lvl="1"/>
            <a:r>
              <a:rPr lang="nl-NL" dirty="0"/>
              <a:t>Water plaatsen</a:t>
            </a:r>
          </a:p>
          <a:p>
            <a:pPr lvl="1"/>
            <a:r>
              <a:rPr lang="nl-NL" dirty="0"/>
              <a:t>Grote toestandsruimte</a:t>
            </a:r>
          </a:p>
          <a:p>
            <a:pPr lvl="1"/>
            <a:r>
              <a:rPr lang="nl-NL" dirty="0"/>
              <a:t>Ingewikkelde scorefunctie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3DC2F2-0172-4DE0-90F3-3E961D63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720DE-A79C-4B07-B68C-D4C9664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Achtergrond: Verkenning state </a:t>
            </a:r>
            <a:r>
              <a:rPr lang="nl-NL" dirty="0" err="1"/>
              <a:t>space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CE4939-B7A0-4F92-BC75-E43B6627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215"/>
            <a:ext cx="8596668" cy="4611147"/>
          </a:xfrm>
        </p:spPr>
        <p:txBody>
          <a:bodyPr/>
          <a:lstStyle/>
          <a:p>
            <a:r>
              <a:rPr lang="nl-NL" dirty="0"/>
              <a:t>10.000 random runs</a:t>
            </a:r>
          </a:p>
          <a:p>
            <a:r>
              <a:rPr lang="nl-NL" dirty="0"/>
              <a:t>Uitkomsten: 8 – 10.7M (</a:t>
            </a:r>
            <a:r>
              <a:rPr lang="nl-NL" dirty="0" err="1"/>
              <a:t>median</a:t>
            </a:r>
            <a:r>
              <a:rPr lang="nl-NL" dirty="0"/>
              <a:t> 9.2 M)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Doelstelling: 3 algoritmes die een substantieel betere score opleveren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6984EC-5341-4166-99E3-7387AB5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Tijdelijke aanduiding voor inhoud 9">
            <a:extLst>
              <a:ext uri="{FF2B5EF4-FFF2-40B4-BE49-F238E27FC236}">
                <a16:creationId xmlns:a16="http://schemas.microsoft.com/office/drawing/2014/main" id="{9F4EADC9-1D78-4A3A-8BF9-C0D3EBFB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42687"/>
            <a:ext cx="6356512" cy="31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F4205-E3E6-4BAA-B2D8-306A9424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Methoden (1/2)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09166-4F72-4515-839B-3651E493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Random</a:t>
            </a:r>
          </a:p>
          <a:p>
            <a:pPr lvl="1"/>
            <a:r>
              <a:rPr lang="nl-NL" dirty="0"/>
              <a:t>Willekeurige x/y – coördinaten selecteren</a:t>
            </a:r>
          </a:p>
          <a:p>
            <a:pPr lvl="1"/>
            <a:r>
              <a:rPr lang="nl-NL" dirty="0"/>
              <a:t>Controleren of deze binnen </a:t>
            </a:r>
            <a:r>
              <a:rPr lang="nl-NL" dirty="0" err="1"/>
              <a:t>constraints</a:t>
            </a:r>
            <a:r>
              <a:rPr lang="nl-NL" dirty="0"/>
              <a:t> vallen</a:t>
            </a:r>
          </a:p>
          <a:p>
            <a:pPr lvl="1"/>
            <a:r>
              <a:rPr lang="nl-NL" dirty="0"/>
              <a:t>“Heuristiek” Beste van n aantal </a:t>
            </a:r>
            <a:r>
              <a:rPr lang="nl-NL" dirty="0" err="1"/>
              <a:t>randoms</a:t>
            </a:r>
            <a:r>
              <a:rPr lang="nl-NL" dirty="0"/>
              <a:t> opslaan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Random huis selecteren</a:t>
            </a:r>
          </a:p>
          <a:p>
            <a:pPr lvl="1"/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geselecteerde huis realiseren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B09365-E896-438D-8BFF-6504A28A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3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81EE8-A2F2-4E8C-9275-02CBFCA5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Methoden (2/2)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7ABCEC-E130-4816-8DC7-9C44CC01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Depth first</a:t>
            </a:r>
          </a:p>
          <a:p>
            <a:pPr lvl="1"/>
            <a:r>
              <a:rPr lang="nl-NL" dirty="0"/>
              <a:t>Lijst met alle mogelijke coördinaten maken</a:t>
            </a:r>
          </a:p>
          <a:p>
            <a:pPr lvl="1"/>
            <a:r>
              <a:rPr lang="nl-NL" dirty="0"/>
              <a:t>Een set coördinaten creëren</a:t>
            </a:r>
          </a:p>
          <a:p>
            <a:pPr lvl="1"/>
            <a:r>
              <a:rPr lang="nl-NL" dirty="0"/>
              <a:t>Waarde van één of meerdere coördinaten stap voor stap aanpassen</a:t>
            </a:r>
          </a:p>
          <a:p>
            <a:pPr lvl="1"/>
            <a:r>
              <a:rPr lang="nl-NL" dirty="0"/>
              <a:t>Alle sets checken en de set met de hoogste score opslaan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Complete uitkomst als start (random, </a:t>
            </a:r>
            <a:r>
              <a:rPr lang="nl-NL" dirty="0" err="1"/>
              <a:t>greedy</a:t>
            </a:r>
            <a:r>
              <a:rPr lang="nl-NL" dirty="0"/>
              <a:t> of </a:t>
            </a:r>
            <a:r>
              <a:rPr lang="nl-NL" dirty="0" err="1"/>
              <a:t>depth</a:t>
            </a:r>
            <a:r>
              <a:rPr lang="nl-NL" dirty="0"/>
              <a:t> first)</a:t>
            </a:r>
          </a:p>
          <a:p>
            <a:pPr lvl="1"/>
            <a:r>
              <a:rPr lang="nl-NL" dirty="0"/>
              <a:t>a keer door hele lijst </a:t>
            </a:r>
            <a:r>
              <a:rPr lang="nl-NL" dirty="0" err="1"/>
              <a:t>loopen</a:t>
            </a:r>
            <a:endParaRPr lang="nl-NL" dirty="0"/>
          </a:p>
          <a:p>
            <a:pPr lvl="1"/>
            <a:r>
              <a:rPr lang="nl-NL" dirty="0"/>
              <a:t>Coördinaten random van –b tot b verplaatsen</a:t>
            </a:r>
          </a:p>
          <a:p>
            <a:pPr lvl="1"/>
            <a:r>
              <a:rPr lang="nl-NL" dirty="0"/>
              <a:t>Wijziging opslaan als het een verbetering oplevert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80E82B-2D38-4B1B-A3E9-380AF59F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D974-C0E0-4939-9462-FD441DE1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Greedy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92814C-E48A-4D6F-89DE-684AAE6C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Score: 16 474 290</a:t>
            </a:r>
          </a:p>
          <a:p>
            <a:pPr lvl="1"/>
            <a:r>
              <a:rPr lang="nl-NL" dirty="0"/>
              <a:t>50 runs </a:t>
            </a:r>
          </a:p>
          <a:p>
            <a:r>
              <a:rPr lang="nl-NL" dirty="0"/>
              <a:t>Grote </a:t>
            </a:r>
            <a:r>
              <a:rPr lang="nl-NL" dirty="0" err="1"/>
              <a:t>vrijstand</a:t>
            </a:r>
            <a:r>
              <a:rPr lang="nl-NL" dirty="0"/>
              <a:t> voor </a:t>
            </a:r>
            <a:r>
              <a:rPr lang="nl-NL" dirty="0" err="1"/>
              <a:t>maisons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5B7F6F-45D6-4AA4-8F0A-483B396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00FD2E3-7085-4E12-BEF2-ECF386DF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36" y="2627"/>
            <a:ext cx="6813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4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angepast 2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00FF"/>
      </a:accent1>
      <a:accent2>
        <a:srgbClr val="0000F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488</Words>
  <Application>Microsoft Office PowerPoint</Application>
  <PresentationFormat>Breedbeeld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Amstelhaege </vt:lpstr>
      <vt:lpstr>Inhoud</vt:lpstr>
      <vt:lpstr>Inleiding</vt:lpstr>
      <vt:lpstr>Achtergrond: Vrijstand</vt:lpstr>
      <vt:lpstr>Achtergrond: Probleemdefinitie (20)</vt:lpstr>
      <vt:lpstr>Achtergrond: Verkenning state space</vt:lpstr>
      <vt:lpstr>Methoden (1/2)</vt:lpstr>
      <vt:lpstr>Methoden (2/2)</vt:lpstr>
      <vt:lpstr>Resultaten: Greedy</vt:lpstr>
      <vt:lpstr>Resultaten: Hillclimber</vt:lpstr>
      <vt:lpstr>Resultaten: Hillclimber</vt:lpstr>
      <vt:lpstr>Conclusie</vt:lpstr>
      <vt:lpstr>Discussie en aanbevelingen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Eveline Tiekink</dc:creator>
  <cp:lastModifiedBy>Eveline Tiekink</cp:lastModifiedBy>
  <cp:revision>25</cp:revision>
  <dcterms:created xsi:type="dcterms:W3CDTF">2018-11-09T13:13:51Z</dcterms:created>
  <dcterms:modified xsi:type="dcterms:W3CDTF">2018-12-19T11:37:16Z</dcterms:modified>
</cp:coreProperties>
</file>