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15"/>
  </p:notesMasterIdLst>
  <p:sldIdLst>
    <p:sldId id="256" r:id="rId2"/>
    <p:sldId id="260" r:id="rId3"/>
    <p:sldId id="262" r:id="rId4"/>
    <p:sldId id="270" r:id="rId5"/>
    <p:sldId id="280" r:id="rId6"/>
    <p:sldId id="281" r:id="rId7"/>
    <p:sldId id="277" r:id="rId8"/>
    <p:sldId id="278" r:id="rId9"/>
    <p:sldId id="279" r:id="rId10"/>
    <p:sldId id="282" r:id="rId11"/>
    <p:sldId id="27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FB5209-8E5D-4987-AEEA-2F2B8EC252FE}" v="3" dt="2018-12-07T12:19:26.7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165" autoAdjust="0"/>
  </p:normalViewPr>
  <p:slideViewPr>
    <p:cSldViewPr snapToGrid="0">
      <p:cViewPr>
        <p:scale>
          <a:sx n="66" d="100"/>
          <a:sy n="66" d="100"/>
        </p:scale>
        <p:origin x="149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CFFD8-571C-48B2-909E-9B5FE253D121}" type="datetimeFigureOut">
              <a:rPr lang="nl-NL" smtClean="0"/>
              <a:t>7-12-2018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5F5ED-64BB-4C5C-A82B-3BA43ACDDE5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874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Kerstmuziek!!!!!!!!!!!!!!!!!!!!!!!!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5F5ED-64BB-4C5C-A82B-3BA43ACDDE50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78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212C-AA9E-471F-8F2C-79C3F1380DBD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53C4-E009-4FF3-9ABA-23BEF57F95FF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2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3041-9051-4751-A7CE-4251DE9AA9F5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844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5786-FA6E-416E-B448-7B8B92B4900D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63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C3A3-9491-486C-A8FA-8891B7468FEF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2542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6DF8-8C18-42AB-A9A8-3516A991D606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97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B696-2504-4344-B8B6-665C59FEF085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97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5A6-123E-446E-9B3D-37EB99261D03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5490-F7CC-4246-84AD-9DE580AA4DDC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3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F6CD-7C14-4E02-855B-CBBC06453CF1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0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CFB0-8181-4CD6-B7F1-11873F6F5E52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8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5E25-8C4F-43A9-AF71-35B991E5C636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9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E1443-F622-4CA7-BE04-B7B0B4534BB5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5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C8FF-70B3-4F4B-9701-0532BD433838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7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8D02-AD56-41AF-B69A-51963A96B9E1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4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3330-7D90-43C4-8A89-9FBABBBA65B6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8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F7210-9113-435B-82C7-CBA2CECA4573}" type="datetime1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5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584FB-F333-4E2C-A6EE-FB17FDF9C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792" y="2895833"/>
            <a:ext cx="7766936" cy="1646302"/>
          </a:xfrm>
        </p:spPr>
        <p:txBody>
          <a:bodyPr/>
          <a:lstStyle/>
          <a:p>
            <a:pPr algn="ctr"/>
            <a:r>
              <a:rPr lang="nl-NL" sz="7200" dirty="0" err="1"/>
              <a:t>Amstelhaege</a:t>
            </a:r>
            <a:br>
              <a:rPr lang="nl-NL" sz="7200" dirty="0"/>
            </a:br>
            <a:endParaRPr lang="nl-NL" sz="72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CC4032A-E48A-464D-9FA6-FAF2E332B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2792" y="3631736"/>
            <a:ext cx="7766936" cy="109689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nl-NL" sz="2600" b="1" i="1" dirty="0">
                <a:solidFill>
                  <a:schemeClr val="accent1">
                    <a:lumMod val="75000"/>
                  </a:schemeClr>
                </a:solidFill>
              </a:rPr>
              <a:t>07-12-2018</a:t>
            </a:r>
          </a:p>
          <a:p>
            <a:pPr algn="ctr"/>
            <a:r>
              <a:rPr lang="nl-NL" i="1" dirty="0"/>
              <a:t>Corné Heijnen, Coen Mol en Eveline Tiekink</a:t>
            </a:r>
          </a:p>
          <a:p>
            <a:pPr algn="ctr"/>
            <a:r>
              <a:rPr lang="nl-NL" i="1" dirty="0"/>
              <a:t>Lekker Oké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8BEAEB8-B63E-4470-8FB5-F6765BC0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05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37671CF9-F117-4B3E-A4A2-36E039C4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00D74704-1DEC-4F17-89F0-66FEEB484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330" y="4429"/>
            <a:ext cx="6758041" cy="692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61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23E43-3BDA-403D-9D51-EAB2F8DE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Doelen voor week 7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2F8E5A-26F2-49DD-9A4C-3FD8820D0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Waterfunctie </a:t>
            </a:r>
          </a:p>
          <a:p>
            <a:r>
              <a:rPr lang="nl-NL" dirty="0"/>
              <a:t>Alle algoritmes voor alle huizenvarianten</a:t>
            </a:r>
          </a:p>
          <a:p>
            <a:r>
              <a:rPr lang="nl-NL" dirty="0"/>
              <a:t>Depth first meerdere oplossingen genereren</a:t>
            </a:r>
          </a:p>
          <a:p>
            <a:r>
              <a:rPr lang="nl-NL" dirty="0" err="1"/>
              <a:t>Lay</a:t>
            </a:r>
            <a:r>
              <a:rPr lang="nl-NL" dirty="0"/>
              <a:t> out &amp; opbouw code perfectioneren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43638E1-4823-4D07-BAA4-C33C13F3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92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3B0F9-1C71-4CE4-AABF-5618AC558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dirty="0"/>
              <a:t>Slot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AC6523-359B-4196-8675-576AAB629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Alle algoritmes </a:t>
            </a:r>
            <a:r>
              <a:rPr lang="nl-NL" dirty="0" err="1"/>
              <a:t>optimalizeren</a:t>
            </a:r>
            <a:endParaRPr lang="nl-NL" dirty="0"/>
          </a:p>
          <a:p>
            <a:r>
              <a:rPr lang="nl-NL" dirty="0"/>
              <a:t>20-, 40-, 60-huizenvariant</a:t>
            </a:r>
          </a:p>
          <a:p>
            <a:r>
              <a:rPr lang="nl-NL" dirty="0"/>
              <a:t>Perfectie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D9164A7-03E8-4D7E-B997-B6615CE3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83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77E3EA1A-AC57-4BBB-9DA7-5668898EC55A}"/>
              </a:ext>
            </a:extLst>
          </p:cNvPr>
          <p:cNvSpPr/>
          <p:nvPr/>
        </p:nvSpPr>
        <p:spPr>
          <a:xfrm>
            <a:off x="2935224" y="2171700"/>
            <a:ext cx="6096000" cy="17189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urveDown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nl-NL" sz="5400" b="1" dirty="0">
                <a:ln w="57150">
                  <a:solidFill>
                    <a:schemeClr val="accent1"/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Blackadder ITC" panose="04020505051007020D02" pitchFamily="82" charset="0"/>
              </a:rPr>
              <a:t>Bedankt</a:t>
            </a:r>
            <a:r>
              <a:rPr lang="nl-NL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!</a:t>
            </a:r>
            <a:endParaRPr lang="nl-NL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DE1A5C2A-7160-4B6F-B67C-A2A07D397204}"/>
              </a:ext>
            </a:extLst>
          </p:cNvPr>
          <p:cNvSpPr/>
          <p:nvPr/>
        </p:nvSpPr>
        <p:spPr>
          <a:xfrm>
            <a:off x="791642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Corné Heijnen, Coen Mol en Eveline Tiekink</a:t>
            </a:r>
          </a:p>
          <a:p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Lekker Oké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187811D-D384-4E1E-A786-EB3D59F8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3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8A62E-926B-4614-A3E9-A2CBD8DF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D33601-E7C0-4701-A19B-17BAB8902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nl-NL" dirty="0"/>
              <a:t>Inleiding</a:t>
            </a:r>
          </a:p>
          <a:p>
            <a:r>
              <a:rPr lang="nl-NL" dirty="0"/>
              <a:t>Algoritmes</a:t>
            </a:r>
          </a:p>
          <a:p>
            <a:pPr lvl="1"/>
            <a:r>
              <a:rPr lang="nl-NL" dirty="0"/>
              <a:t>Random</a:t>
            </a:r>
          </a:p>
          <a:p>
            <a:pPr lvl="1"/>
            <a:r>
              <a:rPr lang="nl-NL" dirty="0" err="1"/>
              <a:t>Greedy</a:t>
            </a:r>
            <a:endParaRPr lang="nl-NL" dirty="0"/>
          </a:p>
          <a:p>
            <a:pPr lvl="1"/>
            <a:r>
              <a:rPr lang="nl-NL" dirty="0"/>
              <a:t>Dept first</a:t>
            </a:r>
          </a:p>
          <a:p>
            <a:pPr lvl="1"/>
            <a:r>
              <a:rPr lang="nl-NL" dirty="0" err="1"/>
              <a:t>Hillclimbeer</a:t>
            </a:r>
            <a:endParaRPr lang="nl-NL" dirty="0"/>
          </a:p>
          <a:p>
            <a:r>
              <a:rPr lang="nl-NL" dirty="0"/>
              <a:t>Doelen voor week 7</a:t>
            </a:r>
          </a:p>
          <a:p>
            <a:r>
              <a:rPr lang="nl-NL" dirty="0"/>
              <a:t>Slot</a:t>
            </a: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Afbeelding 5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9CF731E3-F383-4998-AC14-E969BDD2C2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08" r="-1" b="11733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CDC72B6-61E4-41BF-BC06-5C8D6892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6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31115-50B0-40D8-B5FC-F0964069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</a:t>
            </a:r>
          </a:p>
        </p:txBody>
      </p:sp>
      <p:pic>
        <p:nvPicPr>
          <p:cNvPr id="4" name="Tijdelijke aanduiding voor inhoud 5" descr="Afbeelding met circuit, elektronica&#10;&#10;Beschrijving is gegenereerd met zeer hoge betrouwbaarheid">
            <a:extLst>
              <a:ext uri="{FF2B5EF4-FFF2-40B4-BE49-F238E27FC236}">
                <a16:creationId xmlns:a16="http://schemas.microsoft.com/office/drawing/2014/main" id="{95592D96-CA19-462A-870F-F47D15E66A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6B7366"/>
              </a:clrFrom>
              <a:clrTo>
                <a:srgbClr val="6B7366">
                  <a:alpha val="0"/>
                </a:srgbClr>
              </a:clrTo>
            </a:clrChange>
          </a:blip>
          <a:srcRect l="11928" r="23094"/>
          <a:stretch/>
        </p:blipFill>
        <p:spPr>
          <a:xfrm>
            <a:off x="4395976" y="-89338"/>
            <a:ext cx="8025345" cy="6947338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ln w="19050">
            <a:solidFill>
              <a:schemeClr val="accent1">
                <a:lumMod val="75000"/>
              </a:schemeClr>
            </a:solidFill>
          </a:ln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AA6751-1E7E-4FB0-945B-9AE4A1E98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Nieuwe woonwijk</a:t>
            </a:r>
          </a:p>
          <a:p>
            <a:r>
              <a:rPr lang="nl-NL" dirty="0"/>
              <a:t>20, 40 en 60-huizenvariant</a:t>
            </a:r>
          </a:p>
          <a:p>
            <a:r>
              <a:rPr lang="nl-NL" dirty="0"/>
              <a:t>Probleemdefinitie</a:t>
            </a:r>
          </a:p>
          <a:p>
            <a:r>
              <a:rPr lang="nl-NL" dirty="0"/>
              <a:t>Opdracht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213983C-C4E3-4E95-AB53-37850ED8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68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E11E6-A131-4C80-89C8-0F807452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Theorie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F00F81-1FA2-4CBC-BA87-E81EADFD7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92459"/>
          </a:xfrm>
        </p:spPr>
        <p:txBody>
          <a:bodyPr>
            <a:normAutofit/>
          </a:bodyPr>
          <a:lstStyle/>
          <a:p>
            <a:r>
              <a:rPr lang="nl-NL" dirty="0" err="1"/>
              <a:t>Lower</a:t>
            </a:r>
            <a:r>
              <a:rPr lang="nl-NL" dirty="0"/>
              <a:t> </a:t>
            </a:r>
            <a:r>
              <a:rPr lang="nl-NL" dirty="0" err="1"/>
              <a:t>Bound</a:t>
            </a:r>
            <a:r>
              <a:rPr lang="nl-NL" dirty="0"/>
              <a:t>: €7.215.000</a:t>
            </a:r>
          </a:p>
          <a:p>
            <a:pPr lvl="1"/>
            <a:r>
              <a:rPr lang="nl-NL" dirty="0"/>
              <a:t>Minimale </a:t>
            </a:r>
            <a:r>
              <a:rPr lang="nl-NL" dirty="0" err="1"/>
              <a:t>vrijstand</a:t>
            </a:r>
            <a:endParaRPr lang="nl-NL" dirty="0"/>
          </a:p>
          <a:p>
            <a:r>
              <a:rPr lang="nl-NL" dirty="0" err="1"/>
              <a:t>Upper</a:t>
            </a:r>
            <a:r>
              <a:rPr lang="nl-NL" dirty="0"/>
              <a:t> </a:t>
            </a:r>
            <a:r>
              <a:rPr lang="nl-NL" dirty="0" err="1"/>
              <a:t>Bound</a:t>
            </a:r>
            <a:r>
              <a:rPr lang="nl-NL" dirty="0"/>
              <a:t>: €163.029.000</a:t>
            </a:r>
          </a:p>
          <a:p>
            <a:pPr lvl="1"/>
            <a:r>
              <a:rPr lang="nl-NL" dirty="0"/>
              <a:t>Alle </a:t>
            </a:r>
            <a:r>
              <a:rPr lang="nl-NL" dirty="0" err="1"/>
              <a:t>vrijstand</a:t>
            </a:r>
            <a:r>
              <a:rPr lang="nl-NL" dirty="0"/>
              <a:t> maximaal gebruiken voor </a:t>
            </a:r>
            <a:r>
              <a:rPr lang="nl-NL" dirty="0" err="1"/>
              <a:t>maisons</a:t>
            </a:r>
            <a:endParaRPr lang="nl-NL" dirty="0"/>
          </a:p>
          <a:p>
            <a:r>
              <a:rPr lang="nl-NL" dirty="0"/>
              <a:t>Toestandsruimte (</a:t>
            </a:r>
            <a:r>
              <a:rPr lang="nl-NL" dirty="0" err="1"/>
              <a:t>Constraint</a:t>
            </a:r>
            <a:r>
              <a:rPr lang="nl-NL" dirty="0"/>
              <a:t> </a:t>
            </a:r>
            <a:r>
              <a:rPr lang="nl-NL" dirty="0" err="1"/>
              <a:t>Relaxation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Minimale </a:t>
            </a:r>
            <a:r>
              <a:rPr lang="nl-NL" dirty="0" err="1"/>
              <a:t>vrijstand</a:t>
            </a:r>
            <a:r>
              <a:rPr lang="nl-NL" dirty="0"/>
              <a:t> niet in acht genomen</a:t>
            </a:r>
          </a:p>
          <a:p>
            <a:pPr lvl="1"/>
            <a:r>
              <a:rPr lang="nl-NL" dirty="0"/>
              <a:t>Geen water</a:t>
            </a:r>
          </a:p>
          <a:p>
            <a:pPr lvl="1"/>
            <a:r>
              <a:rPr lang="nl-NL" dirty="0" err="1"/>
              <a:t>Grid</a:t>
            </a:r>
            <a:r>
              <a:rPr lang="nl-NL" dirty="0"/>
              <a:t> vorming</a:t>
            </a:r>
          </a:p>
          <a:p>
            <a:pPr lvl="1"/>
            <a:r>
              <a:rPr lang="nl-NL" dirty="0"/>
              <a:t>2.57 * 10</a:t>
            </a:r>
            <a:r>
              <a:rPr lang="nl-NL" baseline="30000" dirty="0"/>
              <a:t>87</a:t>
            </a:r>
            <a:endParaRPr lang="nl-NL" dirty="0"/>
          </a:p>
          <a:p>
            <a:r>
              <a:rPr lang="nl-NL" dirty="0" err="1"/>
              <a:t>Constraint</a:t>
            </a:r>
            <a:r>
              <a:rPr lang="nl-NL" dirty="0"/>
              <a:t> </a:t>
            </a:r>
            <a:r>
              <a:rPr lang="nl-NL" dirty="0" err="1"/>
              <a:t>optimization</a:t>
            </a:r>
            <a:endParaRPr lang="nl-NL" dirty="0"/>
          </a:p>
          <a:p>
            <a:pPr marL="457200" lvl="1" indent="0">
              <a:buNone/>
            </a:pP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B3DC2F2-0172-4DE0-90F3-3E961D63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8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05492-B381-4C2F-A368-478C1770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Random algoritme</a:t>
            </a:r>
            <a:endParaRPr lang="en-US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07319AD-B5C6-4E00-85D3-31CF097415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9042851,744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CBFF29E-DC5E-43AD-937C-BEF276004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8 - 10,7M (10K runs)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Tijdelijke aanduiding voor inhoud 9">
            <a:extLst>
              <a:ext uri="{FF2B5EF4-FFF2-40B4-BE49-F238E27FC236}">
                <a16:creationId xmlns:a16="http://schemas.microsoft.com/office/drawing/2014/main" id="{BC386915-F2E5-46A5-B6EB-454744E1253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685602" y="2736189"/>
            <a:ext cx="6593864" cy="3305174"/>
          </a:xfrm>
        </p:spPr>
      </p:pic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E407E98-677F-489C-8CCD-B3D4C631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68FFFE90-141C-4700-9B54-2E3DE905E4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38480" y="2736850"/>
            <a:ext cx="326024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07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6958705F-D1AE-48CC-AB61-25D40D89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Tijdelijke aanduiding voor inhoud 7">
            <a:extLst>
              <a:ext uri="{FF2B5EF4-FFF2-40B4-BE49-F238E27FC236}">
                <a16:creationId xmlns:a16="http://schemas.microsoft.com/office/drawing/2014/main" id="{0CF66DD6-5DF8-4190-9A09-0C0C38903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303" y="133550"/>
            <a:ext cx="6633029" cy="67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65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8E405-2D4F-4F41-83E5-A752F7E7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Greedy</a:t>
            </a:r>
            <a:r>
              <a:rPr lang="nl-NL" dirty="0"/>
              <a:t> algoritme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8FC213-F695-46D1-B128-99768B4DA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 voor 1 huis plaatsen</a:t>
            </a:r>
          </a:p>
          <a:p>
            <a:r>
              <a:rPr lang="nl-NL" dirty="0"/>
              <a:t>Meest optimale plek voor het te kiezen huis</a:t>
            </a:r>
          </a:p>
          <a:p>
            <a:r>
              <a:rPr lang="nl-NL" dirty="0"/>
              <a:t>Houdt geen rekening met eerdere huizen</a:t>
            </a:r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A755EAC-2E8E-446F-A25E-FB76391D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C6B88D3-E4F9-4715-81F0-5B95BE8F4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626" y="144750"/>
            <a:ext cx="6458858" cy="656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C62AE-0354-4E7F-93C7-7D80AEE23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Depth-first algoritme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CEE80F-9EBE-49E9-B116-005E56A1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Plaatje van een visualisatie</a:t>
            </a:r>
          </a:p>
          <a:p>
            <a:r>
              <a:rPr lang="nl-NL" dirty="0"/>
              <a:t>Opbrengst</a:t>
            </a:r>
          </a:p>
          <a:p>
            <a:r>
              <a:rPr lang="nl-NL" dirty="0"/>
              <a:t>Alle coördinaten</a:t>
            </a:r>
          </a:p>
          <a:p>
            <a:pPr lvl="1"/>
            <a:r>
              <a:rPr lang="nl-NL" dirty="0"/>
              <a:t>Bij begin beginnen</a:t>
            </a:r>
          </a:p>
          <a:p>
            <a:pPr lvl="1"/>
            <a:r>
              <a:rPr lang="nl-NL" dirty="0"/>
              <a:t>Aan voorwaarden voldoen</a:t>
            </a:r>
          </a:p>
          <a:p>
            <a:pPr lvl="1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037D07-32F2-4BD7-8F71-6AC08C2C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60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65340-50CF-4E24-93F4-630C1BD6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Hillclimber</a:t>
            </a:r>
            <a:r>
              <a:rPr lang="nl-NL" dirty="0"/>
              <a:t> algoritme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83D223-A796-41FE-8430-F51CEA6AF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Plaatje van een visualisatie</a:t>
            </a:r>
          </a:p>
          <a:p>
            <a:r>
              <a:rPr lang="nl-NL" dirty="0"/>
              <a:t>Opbrengst</a:t>
            </a:r>
          </a:p>
          <a:p>
            <a:r>
              <a:rPr lang="nl-NL" dirty="0"/>
              <a:t>Beste van a </a:t>
            </a:r>
            <a:r>
              <a:rPr lang="nl-NL" dirty="0" err="1"/>
              <a:t>randoms</a:t>
            </a:r>
            <a:r>
              <a:rPr lang="nl-NL" dirty="0"/>
              <a:t> </a:t>
            </a:r>
          </a:p>
          <a:p>
            <a:r>
              <a:rPr lang="nl-NL" dirty="0"/>
              <a:t>Ieder coördinaat verplaatsen van random –b tot +b</a:t>
            </a:r>
          </a:p>
          <a:p>
            <a:pPr lvl="1"/>
            <a:r>
              <a:rPr lang="nl-NL" dirty="0"/>
              <a:t>Bewaren indien beter</a:t>
            </a:r>
          </a:p>
          <a:p>
            <a:r>
              <a:rPr lang="nl-NL" dirty="0"/>
              <a:t>Proces c keer herhalen</a:t>
            </a:r>
          </a:p>
          <a:p>
            <a:r>
              <a:rPr lang="nl-NL" dirty="0"/>
              <a:t>a = 10, b = 3, c = 1000 (</a:t>
            </a:r>
            <a:r>
              <a:rPr lang="nl-NL" dirty="0" err="1"/>
              <a:t>initial</a:t>
            </a:r>
            <a:r>
              <a:rPr lang="nl-NL" dirty="0"/>
              <a:t> score 9652477</a:t>
            </a:r>
          </a:p>
          <a:p>
            <a:endParaRPr lang="nl-NL" dirty="0"/>
          </a:p>
          <a:p>
            <a:r>
              <a:rPr lang="nl-NL" dirty="0"/>
              <a:t>(nieuw eindcriterium?)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CBA9BC-B49E-4BC3-9B7C-D19E15F1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EE88E73-68E2-4F2A-9D7D-9F6130C91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725" y="0"/>
            <a:ext cx="56292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698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226</Words>
  <Application>Microsoft Office PowerPoint</Application>
  <PresentationFormat>Breedbeeld</PresentationFormat>
  <Paragraphs>81</Paragraphs>
  <Slides>13</Slides>
  <Notes>1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9" baseType="lpstr">
      <vt:lpstr>Arial</vt:lpstr>
      <vt:lpstr>Blackadder ITC</vt:lpstr>
      <vt:lpstr>Calibri</vt:lpstr>
      <vt:lpstr>Trebuchet MS</vt:lpstr>
      <vt:lpstr>Wingdings 3</vt:lpstr>
      <vt:lpstr>Facet</vt:lpstr>
      <vt:lpstr>Amstelhaege </vt:lpstr>
      <vt:lpstr>Inhoud</vt:lpstr>
      <vt:lpstr>Inleiding</vt:lpstr>
      <vt:lpstr>Theorie</vt:lpstr>
      <vt:lpstr>Random algoritme</vt:lpstr>
      <vt:lpstr>PowerPoint-presentatie</vt:lpstr>
      <vt:lpstr>Greedy algoritme</vt:lpstr>
      <vt:lpstr>Depth-first algoritme</vt:lpstr>
      <vt:lpstr>Hillclimber algoritme</vt:lpstr>
      <vt:lpstr>PowerPoint-presentatie</vt:lpstr>
      <vt:lpstr>Doelen voor week 7</vt:lpstr>
      <vt:lpstr>Slot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Amstelhaege</dc:title>
  <dc:creator>Eveline Tiekink</dc:creator>
  <cp:lastModifiedBy>Corne Heijnen</cp:lastModifiedBy>
  <cp:revision>6</cp:revision>
  <dcterms:created xsi:type="dcterms:W3CDTF">2018-11-09T13:13:51Z</dcterms:created>
  <dcterms:modified xsi:type="dcterms:W3CDTF">2018-12-07T13:50:06Z</dcterms:modified>
</cp:coreProperties>
</file>