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60" r:id="rId3"/>
    <p:sldId id="262" r:id="rId4"/>
    <p:sldId id="283" r:id="rId5"/>
    <p:sldId id="270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8888F-42D6-4754-8986-253CB4402C58}" v="403" dt="2018-12-19T10:37:5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B368888F-42D6-4754-8986-253CB4402C58}"/>
    <pc:docChg chg="undo custSel addSld delSld modSld">
      <pc:chgData name="Eveline Tiekink" userId="6058ae45eb5242b7" providerId="LiveId" clId="{B368888F-42D6-4754-8986-253CB4402C58}" dt="2018-12-19T10:55:36.010" v="861" actId="20577"/>
      <pc:docMkLst>
        <pc:docMk/>
      </pc:docMkLst>
      <pc:sldChg chg="modSp modAnim">
        <pc:chgData name="Eveline Tiekink" userId="6058ae45eb5242b7" providerId="LiveId" clId="{B368888F-42D6-4754-8986-253CB4402C58}" dt="2018-12-19T10:17:06.211" v="623"/>
        <pc:sldMkLst>
          <pc:docMk/>
          <pc:sldMk cId="3357264709" sldId="260"/>
        </pc:sldMkLst>
        <pc:spChg chg="mod">
          <ac:chgData name="Eveline Tiekink" userId="6058ae45eb5242b7" providerId="LiveId" clId="{B368888F-42D6-4754-8986-253CB4402C58}" dt="2018-12-19T10:17:06.211" v="623"/>
          <ac:spMkLst>
            <pc:docMk/>
            <pc:sldMk cId="3357264709" sldId="260"/>
            <ac:spMk id="3" creationId="{EFD33601-E7C0-4701-A19B-17BAB89029EF}"/>
          </ac:spMkLst>
        </pc:spChg>
      </pc:sldChg>
      <pc:sldChg chg="modSp modAnim">
        <pc:chgData name="Eveline Tiekink" userId="6058ae45eb5242b7" providerId="LiveId" clId="{B368888F-42D6-4754-8986-253CB4402C58}" dt="2018-12-19T10:18:08.518" v="692" actId="20577"/>
        <pc:sldMkLst>
          <pc:docMk/>
          <pc:sldMk cId="1402981865" sldId="270"/>
        </pc:sldMkLst>
        <pc:spChg chg="mod">
          <ac:chgData name="Eveline Tiekink" userId="6058ae45eb5242b7" providerId="LiveId" clId="{B368888F-42D6-4754-8986-253CB4402C58}" dt="2018-12-19T10:18:08.518" v="692" actId="20577"/>
          <ac:spMkLst>
            <pc:docMk/>
            <pc:sldMk cId="1402981865" sldId="270"/>
            <ac:spMk id="3" creationId="{73F00F81-1FA2-4CBC-BA87-E81EADFD710D}"/>
          </ac:spMkLst>
        </pc:spChg>
      </pc:sldChg>
      <pc:sldChg chg="modSp modAnim">
        <pc:chgData name="Eveline Tiekink" userId="6058ae45eb5242b7" providerId="LiveId" clId="{B368888F-42D6-4754-8986-253CB4402C58}" dt="2018-12-19T09:56:46.762" v="455" actId="27636"/>
        <pc:sldMkLst>
          <pc:docMk/>
          <pc:sldMk cId="1515718442" sldId="283"/>
        </pc:sldMkLst>
        <pc:spChg chg="mod">
          <ac:chgData name="Eveline Tiekink" userId="6058ae45eb5242b7" providerId="LiveId" clId="{B368888F-42D6-4754-8986-253CB4402C58}" dt="2018-12-19T09:56:46.762" v="455" actId="27636"/>
          <ac:spMkLst>
            <pc:docMk/>
            <pc:sldMk cId="1515718442" sldId="283"/>
            <ac:spMk id="14" creationId="{9AC94BFB-0791-431D-B287-78E1C9E3273C}"/>
          </ac:spMkLst>
        </pc:spChg>
      </pc:sldChg>
      <pc:sldChg chg="modAnim">
        <pc:chgData name="Eveline Tiekink" userId="6058ae45eb5242b7" providerId="LiveId" clId="{B368888F-42D6-4754-8986-253CB4402C58}" dt="2018-12-19T09:57:53.149" v="457"/>
        <pc:sldMkLst>
          <pc:docMk/>
          <pc:sldMk cId="2610375231" sldId="284"/>
        </pc:sldMkLst>
      </pc:sldChg>
      <pc:sldChg chg="modSp modAnim">
        <pc:chgData name="Eveline Tiekink" userId="6058ae45eb5242b7" providerId="LiveId" clId="{B368888F-42D6-4754-8986-253CB4402C58}" dt="2018-12-19T09:40:59.593" v="50"/>
        <pc:sldMkLst>
          <pc:docMk/>
          <pc:sldMk cId="2143635400" sldId="285"/>
        </pc:sldMkLst>
        <pc:spChg chg="mod">
          <ac:chgData name="Eveline Tiekink" userId="6058ae45eb5242b7" providerId="LiveId" clId="{B368888F-42D6-4754-8986-253CB4402C58}" dt="2018-12-19T09:40:43.868" v="49" actId="20577"/>
          <ac:spMkLst>
            <pc:docMk/>
            <pc:sldMk cId="2143635400" sldId="285"/>
            <ac:spMk id="3" creationId="{E6009166-4F72-4515-839B-3651E493F8AC}"/>
          </ac:spMkLst>
        </pc:spChg>
      </pc:sldChg>
      <pc:sldChg chg="modSp modAnim">
        <pc:chgData name="Eveline Tiekink" userId="6058ae45eb5242b7" providerId="LiveId" clId="{B368888F-42D6-4754-8986-253CB4402C58}" dt="2018-12-19T09:59:52.217" v="464"/>
        <pc:sldMkLst>
          <pc:docMk/>
          <pc:sldMk cId="2343836998" sldId="286"/>
        </pc:sldMkLst>
        <pc:spChg chg="mod">
          <ac:chgData name="Eveline Tiekink" userId="6058ae45eb5242b7" providerId="LiveId" clId="{B368888F-42D6-4754-8986-253CB4402C58}" dt="2018-12-19T09:45:18.984" v="304" actId="20577"/>
          <ac:spMkLst>
            <pc:docMk/>
            <pc:sldMk cId="2343836998" sldId="286"/>
            <ac:spMk id="3" creationId="{1E7ABCEC-E130-4816-8DC7-9C44CC01A008}"/>
          </ac:spMkLst>
        </pc:spChg>
      </pc:sldChg>
      <pc:sldChg chg="addSp delSp modSp">
        <pc:chgData name="Eveline Tiekink" userId="6058ae45eb5242b7" providerId="LiveId" clId="{B368888F-42D6-4754-8986-253CB4402C58}" dt="2018-12-19T10:38:29.864" v="817" actId="1038"/>
        <pc:sldMkLst>
          <pc:docMk/>
          <pc:sldMk cId="2471474141" sldId="287"/>
        </pc:sldMkLst>
        <pc:picChg chg="add mod">
          <ac:chgData name="Eveline Tiekink" userId="6058ae45eb5242b7" providerId="LiveId" clId="{B368888F-42D6-4754-8986-253CB4402C58}" dt="2018-12-19T10:38:29.864" v="817" actId="1038"/>
          <ac:picMkLst>
            <pc:docMk/>
            <pc:sldMk cId="2471474141" sldId="287"/>
            <ac:picMk id="6" creationId="{C00FD2E3-7085-4E12-BEF2-ECF386DFEA6F}"/>
          </ac:picMkLst>
        </pc:picChg>
        <pc:picChg chg="add del">
          <ac:chgData name="Eveline Tiekink" userId="6058ae45eb5242b7" providerId="LiveId" clId="{B368888F-42D6-4754-8986-253CB4402C58}" dt="2018-12-19T10:13:50.836" v="614" actId="478"/>
          <ac:picMkLst>
            <pc:docMk/>
            <pc:sldMk cId="2471474141" sldId="287"/>
            <ac:picMk id="10" creationId="{077F523F-9DA9-4A18-A43D-607204CC9BAD}"/>
          </ac:picMkLst>
        </pc:picChg>
      </pc:sldChg>
      <pc:sldChg chg="modSp">
        <pc:chgData name="Eveline Tiekink" userId="6058ae45eb5242b7" providerId="LiveId" clId="{B368888F-42D6-4754-8986-253CB4402C58}" dt="2018-12-19T10:53:22.219" v="855" actId="20577"/>
        <pc:sldMkLst>
          <pc:docMk/>
          <pc:sldMk cId="3455944079" sldId="289"/>
        </pc:sldMkLst>
        <pc:spChg chg="mod">
          <ac:chgData name="Eveline Tiekink" userId="6058ae45eb5242b7" providerId="LiveId" clId="{B368888F-42D6-4754-8986-253CB4402C58}" dt="2018-12-19T09:49:56.231" v="390" actId="20577"/>
          <ac:spMkLst>
            <pc:docMk/>
            <pc:sldMk cId="3455944079" sldId="289"/>
            <ac:spMk id="2" creationId="{176D83C0-7A6F-4241-8E0D-0E38482A2735}"/>
          </ac:spMkLst>
        </pc:spChg>
        <pc:spChg chg="mod">
          <ac:chgData name="Eveline Tiekink" userId="6058ae45eb5242b7" providerId="LiveId" clId="{B368888F-42D6-4754-8986-253CB4402C58}" dt="2018-12-19T10:53:22.219" v="855" actId="20577"/>
          <ac:spMkLst>
            <pc:docMk/>
            <pc:sldMk cId="3455944079" sldId="289"/>
            <ac:spMk id="3" creationId="{B599E6BB-A6D3-4D77-A8BB-4F0709B7AA6F}"/>
          </ac:spMkLst>
        </pc:spChg>
      </pc:sldChg>
      <pc:sldChg chg="modSp">
        <pc:chgData name="Eveline Tiekink" userId="6058ae45eb5242b7" providerId="LiveId" clId="{B368888F-42D6-4754-8986-253CB4402C58}" dt="2018-12-19T09:47:42.034" v="314" actId="1076"/>
        <pc:sldMkLst>
          <pc:docMk/>
          <pc:sldMk cId="260989169" sldId="291"/>
        </pc:sldMkLst>
        <pc:spChg chg="mod">
          <ac:chgData name="Eveline Tiekink" userId="6058ae45eb5242b7" providerId="LiveId" clId="{B368888F-42D6-4754-8986-253CB4402C58}" dt="2018-12-19T09:47:42.034" v="314" actId="1076"/>
          <ac:spMkLst>
            <pc:docMk/>
            <pc:sldMk cId="260989169" sldId="291"/>
            <ac:spMk id="7" creationId="{0BB2D2BF-5E1F-4107-981F-7C6745E4930C}"/>
          </ac:spMkLst>
        </pc:spChg>
      </pc:sldChg>
      <pc:sldChg chg="modSp">
        <pc:chgData name="Eveline Tiekink" userId="6058ae45eb5242b7" providerId="LiveId" clId="{B368888F-42D6-4754-8986-253CB4402C58}" dt="2018-12-19T10:02:05.164" v="494" actId="20577"/>
        <pc:sldMkLst>
          <pc:docMk/>
          <pc:sldMk cId="3885076906" sldId="292"/>
        </pc:sldMkLst>
        <pc:spChg chg="mod">
          <ac:chgData name="Eveline Tiekink" userId="6058ae45eb5242b7" providerId="LiveId" clId="{B368888F-42D6-4754-8986-253CB4402C58}" dt="2018-12-19T10:02:05.164" v="494" actId="20577"/>
          <ac:spMkLst>
            <pc:docMk/>
            <pc:sldMk cId="3885076906" sldId="292"/>
            <ac:spMk id="3" creationId="{73B33903-536C-43DD-AAFA-4D6F8F305E8A}"/>
          </ac:spMkLst>
        </pc:spChg>
      </pc:sldChg>
      <pc:sldChg chg="modSp add">
        <pc:chgData name="Eveline Tiekink" userId="6058ae45eb5242b7" providerId="LiveId" clId="{B368888F-42D6-4754-8986-253CB4402C58}" dt="2018-12-19T10:55:36.010" v="861" actId="20577"/>
        <pc:sldMkLst>
          <pc:docMk/>
          <pc:sldMk cId="1743912567" sldId="293"/>
        </pc:sldMkLst>
        <pc:spChg chg="mod">
          <ac:chgData name="Eveline Tiekink" userId="6058ae45eb5242b7" providerId="LiveId" clId="{B368888F-42D6-4754-8986-253CB4402C58}" dt="2018-12-19T10:02:19.325" v="501" actId="20577"/>
          <ac:spMkLst>
            <pc:docMk/>
            <pc:sldMk cId="1743912567" sldId="293"/>
            <ac:spMk id="2" creationId="{C3818FD9-581E-4DB3-A4F2-32959790F6DF}"/>
          </ac:spMkLst>
        </pc:spChg>
        <pc:spChg chg="mod">
          <ac:chgData name="Eveline Tiekink" userId="6058ae45eb5242b7" providerId="LiveId" clId="{B368888F-42D6-4754-8986-253CB4402C58}" dt="2018-12-19T10:55:36.010" v="861" actId="20577"/>
          <ac:spMkLst>
            <pc:docMk/>
            <pc:sldMk cId="1743912567" sldId="293"/>
            <ac:spMk id="3" creationId="{D6C57738-0EDB-4A93-B2FB-1332281532D3}"/>
          </ac:spMkLst>
        </pc:spChg>
      </pc:sldChg>
      <pc:sldChg chg="add del">
        <pc:chgData name="Eveline Tiekink" userId="6058ae45eb5242b7" providerId="LiveId" clId="{B368888F-42D6-4754-8986-253CB4402C58}" dt="2018-12-19T10:10:43.736" v="605"/>
        <pc:sldMkLst>
          <pc:docMk/>
          <pc:sldMk cId="310522922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19-12-2018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3F11-8E42-40B3-9B36-6B5FE1D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Depth First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27776-E92A-45C2-B0A6-FD649610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DF3AEA-B338-408F-B84C-76EC43E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B08A-92BE-4449-95C0-34A187D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6FFAC-D106-4FB5-9B55-B03BDF6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3D7E06-7452-4D69-9344-CF655B7C4B4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Score per iteratie</a:t>
            </a:r>
          </a:p>
          <a:p>
            <a:r>
              <a:rPr lang="nl-NL" dirty="0"/>
              <a:t>Eerste 500 iteraties</a:t>
            </a:r>
          </a:p>
          <a:p>
            <a:r>
              <a:rPr lang="nl-NL" dirty="0"/>
              <a:t>Verbetert </a:t>
            </a:r>
            <a:r>
              <a:rPr lang="nl-NL"/>
              <a:t>random tot +/- 50%</a:t>
            </a:r>
            <a:endParaRPr lang="en-US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6C748BC8-9386-40E0-B3A5-90F55303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888" y="2210690"/>
            <a:ext cx="3881437" cy="3881437"/>
          </a:xfr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0BB2D2BF-5E1F-4107-981F-7C6745E4930C}"/>
              </a:ext>
            </a:extLst>
          </p:cNvPr>
          <p:cNvSpPr/>
          <p:nvPr/>
        </p:nvSpPr>
        <p:spPr>
          <a:xfrm>
            <a:off x="4876801" y="2480733"/>
            <a:ext cx="1769532" cy="1896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0FC3-40C5-4583-B284-B251D81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B33903-536C-43DD-AAFA-4D6F8F30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 scoren substantieel beter dan random functie</a:t>
            </a:r>
          </a:p>
          <a:p>
            <a:pPr lvl="1"/>
            <a:r>
              <a:rPr lang="nl-NL" dirty="0"/>
              <a:t>Score </a:t>
            </a:r>
            <a:r>
              <a:rPr lang="nl-NL" dirty="0" err="1"/>
              <a:t>Greedy</a:t>
            </a:r>
            <a:r>
              <a:rPr lang="nl-NL" dirty="0"/>
              <a:t>: 15 679 426</a:t>
            </a:r>
          </a:p>
          <a:p>
            <a:pPr lvl="1"/>
            <a:r>
              <a:rPr lang="nl-NL" dirty="0"/>
              <a:t>Score </a:t>
            </a:r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Combineren van een constructief en iteratief algoritme maakt betere keuzes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275B1-B70B-4A9C-A4A5-4E26B89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83C0-7A6F-4241-8E0D-0E38482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en aanbevelingen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9E6BB-A6D3-4D77-A8BB-4F0709B7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42335"/>
          </a:xfrm>
        </p:spPr>
        <p:txBody>
          <a:bodyPr/>
          <a:lstStyle/>
          <a:p>
            <a:r>
              <a:rPr lang="nl-NL" dirty="0"/>
              <a:t>Vergelijking verschillende algoritmes</a:t>
            </a:r>
          </a:p>
          <a:p>
            <a:r>
              <a:rPr lang="nl-NL" dirty="0"/>
              <a:t>Water na huizen plaatsen</a:t>
            </a:r>
          </a:p>
          <a:p>
            <a:pPr lvl="1"/>
            <a:r>
              <a:rPr lang="nl-NL" dirty="0"/>
              <a:t>Checken op plattegrond of er water in past</a:t>
            </a:r>
          </a:p>
          <a:p>
            <a:r>
              <a:rPr lang="nl-NL" dirty="0" err="1"/>
              <a:t>Hillclimber</a:t>
            </a:r>
            <a:r>
              <a:rPr lang="nl-NL" dirty="0"/>
              <a:t> omzetten naar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/>
              <a:t>Combineren van alle algoritmes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9BBD88-9A77-405B-ADAF-A01239A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18FD9-581E-4DB3-A4F2-3295979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C57738-0EDB-4A93-B2FB-13322815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Dank aan</a:t>
            </a:r>
          </a:p>
          <a:p>
            <a:pPr lvl="1"/>
            <a:r>
              <a:rPr lang="nl-NL" dirty="0"/>
              <a:t>Angelo Groot</a:t>
            </a:r>
          </a:p>
          <a:p>
            <a:pPr lvl="1"/>
            <a:r>
              <a:rPr lang="nl-NL" dirty="0"/>
              <a:t>Bas </a:t>
            </a:r>
            <a:r>
              <a:rPr lang="nl-NL" dirty="0" err="1"/>
              <a:t>Terwijn</a:t>
            </a:r>
            <a:endParaRPr lang="nl-NL" dirty="0"/>
          </a:p>
          <a:p>
            <a:pPr lvl="1"/>
            <a:r>
              <a:rPr lang="nl-NL" dirty="0"/>
              <a:t>Drs. Daan van den Berg</a:t>
            </a:r>
          </a:p>
          <a:p>
            <a:pPr lvl="1"/>
            <a:r>
              <a:rPr lang="nl-NL" dirty="0"/>
              <a:t>u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B3090E-48E3-4437-94D6-6AE399E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Achtergrond: Probleemdefinitie</a:t>
            </a:r>
          </a:p>
          <a:p>
            <a:r>
              <a:rPr lang="nl-NL" dirty="0"/>
              <a:t>Methoden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Depth first</a:t>
            </a:r>
          </a:p>
          <a:p>
            <a:pPr lvl="1"/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endParaRPr lang="nl-NL" dirty="0"/>
          </a:p>
          <a:p>
            <a:r>
              <a:rPr lang="nl-NL" dirty="0"/>
              <a:t>20-, 40-, 60-huizenvariant</a:t>
            </a:r>
          </a:p>
          <a:p>
            <a:endParaRPr lang="nl-NL" dirty="0"/>
          </a:p>
          <a:p>
            <a:r>
              <a:rPr lang="nl-NL" dirty="0"/>
              <a:t>Vaste verdeling huizen met eigen parameters</a:t>
            </a:r>
          </a:p>
          <a:p>
            <a:endParaRPr lang="nl-NL" dirty="0"/>
          </a:p>
          <a:p>
            <a:r>
              <a:rPr lang="nl-NL" dirty="0"/>
              <a:t>Waarde maximaliseren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18DA-36EA-4608-8FC7-D65FCC8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Vrijstand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000A83D-F707-467C-BADC-6772BC4B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16" y="1179606"/>
            <a:ext cx="5324784" cy="55540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C6022-48CA-4306-9530-D9DF050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AE77A28-E20C-414E-A272-BF1F3FA61FF2}"/>
              </a:ext>
            </a:extLst>
          </p:cNvPr>
          <p:cNvCxnSpPr/>
          <p:nvPr/>
        </p:nvCxnSpPr>
        <p:spPr>
          <a:xfrm flipV="1">
            <a:off x="1729740" y="3070860"/>
            <a:ext cx="678180" cy="975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F1F8E57-9C8C-4022-A7DD-AEDEF5D6329C}"/>
              </a:ext>
            </a:extLst>
          </p:cNvPr>
          <p:cNvCxnSpPr/>
          <p:nvPr/>
        </p:nvCxnSpPr>
        <p:spPr>
          <a:xfrm>
            <a:off x="1744980" y="470154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2C395A6-3833-41F7-92E6-8F1289B5B5CB}"/>
              </a:ext>
            </a:extLst>
          </p:cNvPr>
          <p:cNvCxnSpPr/>
          <p:nvPr/>
        </p:nvCxnSpPr>
        <p:spPr>
          <a:xfrm flipH="1">
            <a:off x="677334" y="4594860"/>
            <a:ext cx="305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AC94BFB-0791-431D-B287-78E1C9E3273C}"/>
              </a:ext>
            </a:extLst>
          </p:cNvPr>
          <p:cNvSpPr txBox="1">
            <a:spLocks/>
          </p:cNvSpPr>
          <p:nvPr/>
        </p:nvSpPr>
        <p:spPr>
          <a:xfrm>
            <a:off x="5861540" y="1383323"/>
            <a:ext cx="4337537" cy="3745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Vrijstand = kortste vrije ruimte tussen huis en obstructie</a:t>
            </a:r>
          </a:p>
          <a:p>
            <a:r>
              <a:rPr lang="nl-NL" dirty="0"/>
              <a:t>3 mogelijke situaties:</a:t>
            </a:r>
          </a:p>
          <a:p>
            <a:pPr lvl="1"/>
            <a:r>
              <a:rPr lang="nl-NL" dirty="0"/>
              <a:t>Rechte lijn tot rand van de wijk</a:t>
            </a:r>
          </a:p>
          <a:p>
            <a:pPr lvl="1"/>
            <a:r>
              <a:rPr lang="nl-NL" dirty="0"/>
              <a:t>Rechte lijn tussen 2 muren</a:t>
            </a:r>
          </a:p>
          <a:p>
            <a:pPr lvl="1"/>
            <a:r>
              <a:rPr lang="nl-NL" dirty="0"/>
              <a:t>Diagonaal tussen 2 hoekpunten </a:t>
            </a:r>
          </a:p>
          <a:p>
            <a:r>
              <a:rPr lang="nl-NL" dirty="0"/>
              <a:t>Ieder huis heeft een 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Grotere </a:t>
            </a:r>
            <a:r>
              <a:rPr lang="nl-NL" dirty="0" err="1"/>
              <a:t>vrijstand</a:t>
            </a:r>
            <a:r>
              <a:rPr lang="nl-NL" dirty="0"/>
              <a:t> geeft relatieve waardevermeerdering, afhankelijk per huis</a:t>
            </a:r>
          </a:p>
        </p:txBody>
      </p:sp>
    </p:spTree>
    <p:extLst>
      <p:ext uri="{BB962C8B-B14F-4D97-AF65-F5344CB8AC3E}">
        <p14:creationId xmlns:p14="http://schemas.microsoft.com/office/powerpoint/2010/main" val="15157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Probleemdefinitie (20)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1343" cy="4492459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= (LENGTH * WIDTH) ^ #HOUSES = 1.54 * 10 ^89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r>
              <a:rPr lang="nl-NL" baseline="-25000" dirty="0"/>
              <a:t> </a:t>
            </a:r>
            <a:r>
              <a:rPr lang="nl-NL" dirty="0"/>
              <a:t>met enkele </a:t>
            </a:r>
            <a:r>
              <a:rPr lang="nl-NL" dirty="0" err="1"/>
              <a:t>constraints</a:t>
            </a:r>
            <a:endParaRPr lang="nl-NL" dirty="0"/>
          </a:p>
          <a:p>
            <a:r>
              <a:rPr lang="en-US" dirty="0"/>
              <a:t>Score = </a:t>
            </a:r>
            <a:r>
              <a:rPr lang="en-US" dirty="0" err="1"/>
              <a:t>houseWorth</a:t>
            </a:r>
            <a:r>
              <a:rPr lang="en-US" dirty="0"/>
              <a:t> * (1 + </a:t>
            </a:r>
            <a:r>
              <a:rPr lang="en-US" dirty="0" err="1"/>
              <a:t>relativeIncrease</a:t>
            </a:r>
            <a:r>
              <a:rPr lang="en-US" dirty="0"/>
              <a:t>) </a:t>
            </a:r>
            <a:r>
              <a:rPr lang="en-US" baseline="30000" dirty="0"/>
              <a:t>min(</a:t>
            </a:r>
            <a:r>
              <a:rPr lang="en-US" baseline="30000" dirty="0" err="1"/>
              <a:t>freeSpace</a:t>
            </a:r>
            <a:r>
              <a:rPr lang="en-US" baseline="30000" dirty="0"/>
              <a:t>) – </a:t>
            </a:r>
            <a:r>
              <a:rPr lang="en-US" baseline="30000" dirty="0" err="1"/>
              <a:t>freeSpaceReq</a:t>
            </a:r>
            <a:endParaRPr lang="en-US" baseline="30000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probleem</a:t>
            </a:r>
          </a:p>
          <a:p>
            <a:r>
              <a:rPr lang="nl-NL" dirty="0"/>
              <a:t>Pijnpunten: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Grote toestandsruimte</a:t>
            </a:r>
          </a:p>
          <a:p>
            <a:pPr lvl="1"/>
            <a:r>
              <a:rPr lang="nl-NL" dirty="0"/>
              <a:t>Ingewikkelde scorefunctie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720DE-A79C-4B07-B68C-D4C9664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Achtergrond: Verkenning state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E4939-B7A0-4F92-BC75-E43B66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/>
          <a:lstStyle/>
          <a:p>
            <a:r>
              <a:rPr lang="nl-NL" dirty="0"/>
              <a:t>10.000 random runs</a:t>
            </a:r>
          </a:p>
          <a:p>
            <a:r>
              <a:rPr lang="nl-NL" dirty="0"/>
              <a:t>Uitkomsten: 8 – 10.7M (</a:t>
            </a:r>
            <a:r>
              <a:rPr lang="nl-NL" dirty="0" err="1"/>
              <a:t>median</a:t>
            </a:r>
            <a:r>
              <a:rPr lang="nl-NL" dirty="0"/>
              <a:t> 9.2 M)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Doelstelling: 3 algoritmes die een substantieel betere score opleveren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6984EC-5341-4166-99E3-7387AB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9F4EADC9-1D78-4A3A-8BF9-C0D3EBFB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687"/>
            <a:ext cx="6356512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4205-E3E6-4BAA-B2D8-306A9424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(1/2)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09166-4F72-4515-839B-3651E493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Random</a:t>
            </a:r>
          </a:p>
          <a:p>
            <a:pPr lvl="1"/>
            <a:r>
              <a:rPr lang="nl-NL" dirty="0"/>
              <a:t>Willekeurige x/y – coördinaten selecteren</a:t>
            </a:r>
          </a:p>
          <a:p>
            <a:pPr lvl="1"/>
            <a:r>
              <a:rPr lang="nl-NL" dirty="0"/>
              <a:t>Controleren of deze binnen </a:t>
            </a:r>
            <a:r>
              <a:rPr lang="nl-NL" dirty="0" err="1"/>
              <a:t>constraints</a:t>
            </a:r>
            <a:r>
              <a:rPr lang="nl-NL" dirty="0"/>
              <a:t> vallen</a:t>
            </a:r>
          </a:p>
          <a:p>
            <a:pPr lvl="1"/>
            <a:r>
              <a:rPr lang="nl-NL" dirty="0"/>
              <a:t>Beste van n aantal </a:t>
            </a:r>
            <a:r>
              <a:rPr lang="nl-NL" dirty="0" err="1"/>
              <a:t>randoms</a:t>
            </a:r>
            <a:r>
              <a:rPr lang="nl-NL" dirty="0"/>
              <a:t>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Random huis selecteren</a:t>
            </a:r>
          </a:p>
          <a:p>
            <a:pPr lvl="1"/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geselecteerde huis realiseren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B09365-E896-438D-8BFF-6504A28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1EE8-A2F2-4E8C-9275-02CBFCA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(2/2)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ABCEC-E130-4816-8DC7-9C44CC0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Depth first</a:t>
            </a:r>
          </a:p>
          <a:p>
            <a:pPr lvl="1"/>
            <a:r>
              <a:rPr lang="nl-NL" dirty="0"/>
              <a:t>Lijst met alle mogelijke coördinaten maken</a:t>
            </a:r>
          </a:p>
          <a:p>
            <a:pPr lvl="1"/>
            <a:r>
              <a:rPr lang="nl-NL" dirty="0"/>
              <a:t>Een set coördinaten creëren</a:t>
            </a:r>
          </a:p>
          <a:p>
            <a:pPr lvl="1"/>
            <a:r>
              <a:rPr lang="nl-NL" dirty="0"/>
              <a:t>Waarde van één of meerdere coördinaten stap voor stap aanpassen</a:t>
            </a:r>
          </a:p>
          <a:p>
            <a:pPr lvl="1"/>
            <a:r>
              <a:rPr lang="nl-NL" dirty="0"/>
              <a:t>Alle sets checken en de set met de hoogste score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Complete uitkomst als start (random, </a:t>
            </a:r>
            <a:r>
              <a:rPr lang="nl-NL" dirty="0" err="1"/>
              <a:t>greedy</a:t>
            </a:r>
            <a:r>
              <a:rPr lang="nl-NL" dirty="0"/>
              <a:t> of </a:t>
            </a:r>
            <a:r>
              <a:rPr lang="nl-NL" dirty="0" err="1"/>
              <a:t>depth</a:t>
            </a:r>
            <a:r>
              <a:rPr lang="nl-NL" dirty="0"/>
              <a:t> first)</a:t>
            </a:r>
          </a:p>
          <a:p>
            <a:pPr lvl="1"/>
            <a:r>
              <a:rPr lang="nl-NL" dirty="0"/>
              <a:t>a keer door hele lijst </a:t>
            </a:r>
            <a:r>
              <a:rPr lang="nl-NL" dirty="0" err="1"/>
              <a:t>loopen</a:t>
            </a:r>
            <a:endParaRPr lang="nl-NL" dirty="0"/>
          </a:p>
          <a:p>
            <a:pPr lvl="1"/>
            <a:r>
              <a:rPr lang="nl-NL" dirty="0"/>
              <a:t>Coördinaten random van –b tot b verplaatsen</a:t>
            </a:r>
          </a:p>
          <a:p>
            <a:pPr lvl="1"/>
            <a:r>
              <a:rPr lang="nl-NL" dirty="0"/>
              <a:t>Wijziging opslaan als het een verbetering oplevert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80E82B-2D38-4B1B-A3E9-380AF59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D974-C0E0-4939-9462-FD441DE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Greedy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2814C-E48A-4D6F-89DE-684AAE6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Score: 15 679 426</a:t>
            </a:r>
          </a:p>
          <a:p>
            <a:r>
              <a:rPr lang="nl-NL" dirty="0"/>
              <a:t>Grote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5B7F6F-45D6-4AA4-8F0A-483B396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00FD2E3-7085-4E12-BEF2-ECF386DF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6" y="2627"/>
            <a:ext cx="6813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4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angepast 2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FF"/>
      </a:accent1>
      <a:accent2>
        <a:srgbClr val="0000F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428</Words>
  <Application>Microsoft Office PowerPoint</Application>
  <PresentationFormat>Breedbeeld</PresentationFormat>
  <Paragraphs>124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Achtergrond: Vrijstand</vt:lpstr>
      <vt:lpstr>Achtergrond: Probleemdefinitie (20)</vt:lpstr>
      <vt:lpstr>Achtergrond: Verkenning state space</vt:lpstr>
      <vt:lpstr>Methoden (1/2)</vt:lpstr>
      <vt:lpstr>Methoden (2/2)</vt:lpstr>
      <vt:lpstr>Resultaten: Greedy</vt:lpstr>
      <vt:lpstr>Resultaten: Depth First</vt:lpstr>
      <vt:lpstr>Resultaten: Hillclimber</vt:lpstr>
      <vt:lpstr>Conclusie</vt:lpstr>
      <vt:lpstr>Discussie en aanbevelingen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25</cp:revision>
  <dcterms:created xsi:type="dcterms:W3CDTF">2018-11-09T13:13:51Z</dcterms:created>
  <dcterms:modified xsi:type="dcterms:W3CDTF">2018-12-19T10:55:40Z</dcterms:modified>
</cp:coreProperties>
</file>