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60" r:id="rId3"/>
    <p:sldId id="262" r:id="rId4"/>
    <p:sldId id="270" r:id="rId5"/>
    <p:sldId id="271" r:id="rId6"/>
    <p:sldId id="272" r:id="rId7"/>
    <p:sldId id="275" r:id="rId8"/>
    <p:sldId id="273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47822-A3AA-4E09-8D72-9B39D786E58C}" v="199" dt="2018-11-16T13:59:33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17347822-A3AA-4E09-8D72-9B39D786E58C}"/>
    <pc:docChg chg="undo custSel mod addSld delSld modSld sldOrd">
      <pc:chgData name="Eveline Tiekink" userId="6058ae45eb5242b7" providerId="LiveId" clId="{17347822-A3AA-4E09-8D72-9B39D786E58C}" dt="2018-11-16T15:16:01.851" v="525" actId="20577"/>
      <pc:docMkLst>
        <pc:docMk/>
      </pc:docMkLst>
      <pc:sldChg chg="modSp">
        <pc:chgData name="Eveline Tiekink" userId="6058ae45eb5242b7" providerId="LiveId" clId="{17347822-A3AA-4E09-8D72-9B39D786E58C}" dt="2018-11-16T15:16:01.851" v="525" actId="20577"/>
        <pc:sldMkLst>
          <pc:docMk/>
          <pc:sldMk cId="2010605495" sldId="256"/>
        </pc:sldMkLst>
        <pc:spChg chg="mod">
          <ac:chgData name="Eveline Tiekink" userId="6058ae45eb5242b7" providerId="LiveId" clId="{17347822-A3AA-4E09-8D72-9B39D786E58C}" dt="2018-11-16T15:16:01.851" v="525" actId="20577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17347822-A3AA-4E09-8D72-9B39D786E58C}" dt="2018-11-16T13:31:32.609" v="142" actId="20577"/>
        <pc:sldMkLst>
          <pc:docMk/>
          <pc:sldMk cId="3357264709" sldId="260"/>
        </pc:sldMkLst>
        <pc:spChg chg="mod">
          <ac:chgData name="Eveline Tiekink" userId="6058ae45eb5242b7" providerId="LiveId" clId="{17347822-A3AA-4E09-8D72-9B39D786E58C}" dt="2018-11-16T13:31:32.609" v="142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17347822-A3AA-4E09-8D72-9B39D786E58C}" dt="2018-11-16T13:30:54.158" v="109" actId="20577"/>
        <pc:sldMkLst>
          <pc:docMk/>
          <pc:sldMk cId="1309883284" sldId="266"/>
        </pc:sldMkLst>
        <pc:spChg chg="mod">
          <ac:chgData name="Eveline Tiekink" userId="6058ae45eb5242b7" providerId="LiveId" clId="{17347822-A3AA-4E09-8D72-9B39D786E58C}" dt="2018-11-16T13:30:54.158" v="109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Transition">
        <pc:chgData name="Eveline Tiekink" userId="6058ae45eb5242b7" providerId="LiveId" clId="{17347822-A3AA-4E09-8D72-9B39D786E58C}" dt="2018-11-16T13:27:49.347" v="22"/>
        <pc:sldMkLst>
          <pc:docMk/>
          <pc:sldMk cId="1512266678" sldId="271"/>
        </pc:sldMkLst>
      </pc:sldChg>
      <pc:sldChg chg="modSp modAnim">
        <pc:chgData name="Eveline Tiekink" userId="6058ae45eb5242b7" providerId="LiveId" clId="{17347822-A3AA-4E09-8D72-9B39D786E58C}" dt="2018-11-16T13:45:53.023" v="229"/>
        <pc:sldMkLst>
          <pc:docMk/>
          <pc:sldMk cId="512347333" sldId="272"/>
        </pc:sldMkLst>
        <pc:spChg chg="mod">
          <ac:chgData name="Eveline Tiekink" userId="6058ae45eb5242b7" providerId="LiveId" clId="{17347822-A3AA-4E09-8D72-9B39D786E58C}" dt="2018-11-16T13:28:31.098" v="40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17347822-A3AA-4E09-8D72-9B39D786E58C}" dt="2018-11-16T13:45:39.098" v="224" actId="1076"/>
          <ac:spMkLst>
            <pc:docMk/>
            <pc:sldMk cId="512347333" sldId="272"/>
            <ac:spMk id="3" creationId="{78DB1EAC-5548-47F6-8CF8-7C2EA9106A7B}"/>
          </ac:spMkLst>
        </pc:spChg>
      </pc:sldChg>
      <pc:sldChg chg="addSp delSp modSp">
        <pc:chgData name="Eveline Tiekink" userId="6058ae45eb5242b7" providerId="LiveId" clId="{17347822-A3AA-4E09-8D72-9B39D786E58C}" dt="2018-11-16T14:17:34.900" v="522" actId="20577"/>
        <pc:sldMkLst>
          <pc:docMk/>
          <pc:sldMk cId="2419183952" sldId="273"/>
        </pc:sldMkLst>
        <pc:spChg chg="mod">
          <ac:chgData name="Eveline Tiekink" userId="6058ae45eb5242b7" providerId="LiveId" clId="{17347822-A3AA-4E09-8D72-9B39D786E58C}" dt="2018-11-16T13:29:53.779" v="84" actId="20577"/>
          <ac:spMkLst>
            <pc:docMk/>
            <pc:sldMk cId="2419183952" sldId="273"/>
            <ac:spMk id="2" creationId="{720D3B42-B582-444A-9BE0-9AF7B03FB834}"/>
          </ac:spMkLst>
        </pc:spChg>
        <pc:spChg chg="add mod">
          <ac:chgData name="Eveline Tiekink" userId="6058ae45eb5242b7" providerId="LiveId" clId="{17347822-A3AA-4E09-8D72-9B39D786E58C}" dt="2018-11-16T14:17:34.900" v="522" actId="20577"/>
          <ac:spMkLst>
            <pc:docMk/>
            <pc:sldMk cId="2419183952" sldId="273"/>
            <ac:spMk id="4" creationId="{F4CA8750-D6F8-47D5-BFE7-238DBF9FB3A1}"/>
          </ac:spMkLst>
        </pc:spChg>
        <pc:spChg chg="mod">
          <ac:chgData name="Eveline Tiekink" userId="6058ae45eb5242b7" providerId="LiveId" clId="{17347822-A3AA-4E09-8D72-9B39D786E58C}" dt="2018-11-16T13:50:30.740" v="494"/>
          <ac:spMkLst>
            <pc:docMk/>
            <pc:sldMk cId="2419183952" sldId="273"/>
            <ac:spMk id="11" creationId="{DAB3D4E9-2485-40A8-AE5E-1D7338D5C40E}"/>
          </ac:spMkLst>
        </pc:spChg>
        <pc:picChg chg="del">
          <ac:chgData name="Eveline Tiekink" userId="6058ae45eb5242b7" providerId="LiveId" clId="{17347822-A3AA-4E09-8D72-9B39D786E58C}" dt="2018-11-16T13:46:06.197" v="230" actId="478"/>
          <ac:picMkLst>
            <pc:docMk/>
            <pc:sldMk cId="2419183952" sldId="273"/>
            <ac:picMk id="5" creationId="{88F7898B-EAD0-42D5-A6C8-1576C3B5D808}"/>
          </ac:picMkLst>
        </pc:picChg>
      </pc:sldChg>
      <pc:sldChg chg="modSp">
        <pc:chgData name="Eveline Tiekink" userId="6058ae45eb5242b7" providerId="LiveId" clId="{17347822-A3AA-4E09-8D72-9B39D786E58C}" dt="2018-11-16T13:49:57.661" v="493" actId="20577"/>
        <pc:sldMkLst>
          <pc:docMk/>
          <pc:sldMk cId="2087692485" sldId="274"/>
        </pc:sldMkLst>
        <pc:spChg chg="mod">
          <ac:chgData name="Eveline Tiekink" userId="6058ae45eb5242b7" providerId="LiveId" clId="{17347822-A3AA-4E09-8D72-9B39D786E58C}" dt="2018-11-16T13:30:41.320" v="88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17347822-A3AA-4E09-8D72-9B39D786E58C}" dt="2018-11-16T13:49:57.661" v="493" actId="20577"/>
          <ac:spMkLst>
            <pc:docMk/>
            <pc:sldMk cId="2087692485" sldId="274"/>
            <ac:spMk id="3" creationId="{082F8E5A-26F2-49DD-9A4C-3FD8820D0EDD}"/>
          </ac:spMkLst>
        </pc:spChg>
      </pc:sldChg>
      <pc:sldChg chg="addSp delSp modSp add mod setBg">
        <pc:chgData name="Eveline Tiekink" userId="6058ae45eb5242b7" providerId="LiveId" clId="{17347822-A3AA-4E09-8D72-9B39D786E58C}" dt="2018-11-16T14:00:09.164" v="508" actId="26606"/>
        <pc:sldMkLst>
          <pc:docMk/>
          <pc:sldMk cId="439447985" sldId="275"/>
        </pc:sldMkLst>
        <pc:spChg chg="mod">
          <ac:chgData name="Eveline Tiekink" userId="6058ae45eb5242b7" providerId="LiveId" clId="{17347822-A3AA-4E09-8D72-9B39D786E58C}" dt="2018-11-16T14:00:09.164" v="508" actId="26606"/>
          <ac:spMkLst>
            <pc:docMk/>
            <pc:sldMk cId="439447985" sldId="275"/>
            <ac:spMk id="2" creationId="{19521285-8621-400A-8640-0B6C43FD0B15}"/>
          </ac:spMkLst>
        </pc:spChg>
        <pc:spChg chg="del">
          <ac:chgData name="Eveline Tiekink" userId="6058ae45eb5242b7" providerId="LiveId" clId="{17347822-A3AA-4E09-8D72-9B39D786E58C}" dt="2018-11-16T13:59:33.593" v="498"/>
          <ac:spMkLst>
            <pc:docMk/>
            <pc:sldMk cId="439447985" sldId="275"/>
            <ac:spMk id="3" creationId="{29F5BF62-686C-4DF8-854F-A709A09C8C8D}"/>
          </ac:spMkLst>
        </pc:spChg>
        <pc:grpChg chg="add del">
          <ac:chgData name="Eveline Tiekink" userId="6058ae45eb5242b7" providerId="LiveId" clId="{17347822-A3AA-4E09-8D72-9B39D786E58C}" dt="2018-11-16T14:00:09.164" v="508" actId="26606"/>
          <ac:grpSpMkLst>
            <pc:docMk/>
            <pc:sldMk cId="439447985" sldId="275"/>
            <ac:grpSpMk id="9" creationId="{E09B7E24-271E-4A3A-9D65-EE95ED9723D3}"/>
          </ac:grpSpMkLst>
        </pc:grpChg>
        <pc:picChg chg="add mod modCrop">
          <ac:chgData name="Eveline Tiekink" userId="6058ae45eb5242b7" providerId="LiveId" clId="{17347822-A3AA-4E09-8D72-9B39D786E58C}" dt="2018-11-16T14:00:09.164" v="508" actId="26606"/>
          <ac:picMkLst>
            <pc:docMk/>
            <pc:sldMk cId="439447985" sldId="275"/>
            <ac:picMk id="4" creationId="{A5A0F3A1-3DC6-4E91-A320-2B8F1A4F8D32}"/>
          </ac:picMkLst>
        </pc:picChg>
      </pc:sldChg>
      <pc:sldChg chg="modSp add del ord">
        <pc:chgData name="Eveline Tiekink" userId="6058ae45eb5242b7" providerId="LiveId" clId="{17347822-A3AA-4E09-8D72-9B39D786E58C}" dt="2018-11-16T13:48:12.400" v="316" actId="2696"/>
        <pc:sldMkLst>
          <pc:docMk/>
          <pc:sldMk cId="1795031200" sldId="275"/>
        </pc:sldMkLst>
        <pc:spChg chg="mod">
          <ac:chgData name="Eveline Tiekink" userId="6058ae45eb5242b7" providerId="LiveId" clId="{17347822-A3AA-4E09-8D72-9B39D786E58C}" dt="2018-11-16T13:27:20.275" v="20" actId="313"/>
          <ac:spMkLst>
            <pc:docMk/>
            <pc:sldMk cId="1795031200" sldId="275"/>
            <ac:spMk id="2" creationId="{E0271109-D315-4573-8183-607FCD3C6BA5}"/>
          </ac:spMkLst>
        </pc:spChg>
      </pc:sldChg>
    </pc:docChg>
  </pc:docChgLst>
  <pc:docChgLst>
    <pc:chgData name="Eveline Tiekink" userId="6058ae45eb5242b7" providerId="LiveId" clId="{0B75A35C-8182-43AF-803E-BA2F44FFB750}"/>
    <pc:docChg chg="undo custSel mod addSld delSld modSld sldOrd">
      <pc:chgData name="Eveline Tiekink" userId="6058ae45eb5242b7" providerId="LiveId" clId="{0B75A35C-8182-43AF-803E-BA2F44FFB750}" dt="2018-11-09T15:03:18.685" v="1435" actId="20577"/>
      <pc:docMkLst>
        <pc:docMk/>
      </pc:docMkLst>
      <pc:sldChg chg="modSp">
        <pc:chgData name="Eveline Tiekink" userId="6058ae45eb5242b7" providerId="LiveId" clId="{0B75A35C-8182-43AF-803E-BA2F44FFB750}" dt="2018-11-09T08:56:11.489" v="53" actId="27636"/>
        <pc:sldMkLst>
          <pc:docMk/>
          <pc:sldMk cId="2010605495" sldId="256"/>
        </pc:sldMkLst>
        <pc:spChg chg="mod">
          <ac:chgData name="Eveline Tiekink" userId="6058ae45eb5242b7" providerId="LiveId" clId="{0B75A35C-8182-43AF-803E-BA2F44FFB750}" dt="2018-11-09T08:56:11.489" v="53" actId="27636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0B75A35C-8182-43AF-803E-BA2F44FFB750}" dt="2018-11-09T13:39:22.702" v="1288" actId="20577"/>
        <pc:sldMkLst>
          <pc:docMk/>
          <pc:sldMk cId="3357264709" sldId="260"/>
        </pc:sldMkLst>
        <pc:spChg chg="mod">
          <ac:chgData name="Eveline Tiekink" userId="6058ae45eb5242b7" providerId="LiveId" clId="{0B75A35C-8182-43AF-803E-BA2F44FFB750}" dt="2018-11-09T13:39:22.702" v="1288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0B75A35C-8182-43AF-803E-BA2F44FFB750}" dt="2018-11-09T13:48:58.638" v="1357" actId="20577"/>
        <pc:sldMkLst>
          <pc:docMk/>
          <pc:sldMk cId="2885689349" sldId="262"/>
        </pc:sldMkLst>
        <pc:spChg chg="mod">
          <ac:chgData name="Eveline Tiekink" userId="6058ae45eb5242b7" providerId="LiveId" clId="{0B75A35C-8182-43AF-803E-BA2F44FFB750}" dt="2018-11-09T13:48:58.638" v="1357" actId="20577"/>
          <ac:spMkLst>
            <pc:docMk/>
            <pc:sldMk cId="2885689349" sldId="262"/>
            <ac:spMk id="3" creationId="{E6AA6751-1E7E-4FB0-945B-9AE4A1E98468}"/>
          </ac:spMkLst>
        </pc:spChg>
      </pc:sldChg>
      <pc:sldChg chg="modSp">
        <pc:chgData name="Eveline Tiekink" userId="6058ae45eb5242b7" providerId="LiveId" clId="{0B75A35C-8182-43AF-803E-BA2F44FFB750}" dt="2018-11-09T13:56:28.008" v="1384" actId="20577"/>
        <pc:sldMkLst>
          <pc:docMk/>
          <pc:sldMk cId="1309883284" sldId="266"/>
        </pc:sldMkLst>
        <pc:spChg chg="mod">
          <ac:chgData name="Eveline Tiekink" userId="6058ae45eb5242b7" providerId="LiveId" clId="{0B75A35C-8182-43AF-803E-BA2F44FFB750}" dt="2018-11-09T13:56:28.008" v="1384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Anim modNotesTx">
        <pc:chgData name="Eveline Tiekink" userId="6058ae45eb5242b7" providerId="LiveId" clId="{0B75A35C-8182-43AF-803E-BA2F44FFB750}" dt="2018-11-09T15:03:18.685" v="1435" actId="20577"/>
        <pc:sldMkLst>
          <pc:docMk/>
          <pc:sldMk cId="2013438566" sldId="267"/>
        </pc:sldMkLst>
      </pc:sldChg>
      <pc:sldChg chg="addSp delSp modSp add modAnim">
        <pc:chgData name="Eveline Tiekink" userId="6058ae45eb5242b7" providerId="LiveId" clId="{0B75A35C-8182-43AF-803E-BA2F44FFB750}" dt="2018-11-09T13:47:34.919" v="1338"/>
        <pc:sldMkLst>
          <pc:docMk/>
          <pc:sldMk cId="1402981865" sldId="270"/>
        </pc:sldMkLst>
        <pc:spChg chg="mod">
          <ac:chgData name="Eveline Tiekink" userId="6058ae45eb5242b7" providerId="LiveId" clId="{0B75A35C-8182-43AF-803E-BA2F44FFB750}" dt="2018-11-09T12:50:35.792" v="225" actId="20577"/>
          <ac:spMkLst>
            <pc:docMk/>
            <pc:sldMk cId="1402981865" sldId="270"/>
            <ac:spMk id="2" creationId="{1A7E11E6-A131-4C80-89C8-0F80745243EA}"/>
          </ac:spMkLst>
        </pc:spChg>
        <pc:spChg chg="mod">
          <ac:chgData name="Eveline Tiekink" userId="6058ae45eb5242b7" providerId="LiveId" clId="{0B75A35C-8182-43AF-803E-BA2F44FFB750}" dt="2018-11-09T13:11:05.825" v="776" actId="20577"/>
          <ac:spMkLst>
            <pc:docMk/>
            <pc:sldMk cId="1402981865" sldId="270"/>
            <ac:spMk id="3" creationId="{73F00F81-1FA2-4CBC-BA87-E81EADFD710D}"/>
          </ac:spMkLst>
        </pc:spChg>
        <pc:picChg chg="add del mod">
          <ac:chgData name="Eveline Tiekink" userId="6058ae45eb5242b7" providerId="LiveId" clId="{0B75A35C-8182-43AF-803E-BA2F44FFB750}" dt="2018-11-09T13:04:03.696" v="535" actId="478"/>
          <ac:picMkLst>
            <pc:docMk/>
            <pc:sldMk cId="1402981865" sldId="270"/>
            <ac:picMk id="4" creationId="{06C7B50E-D3C6-4329-9678-244EFC4497BD}"/>
          </ac:picMkLst>
        </pc:picChg>
      </pc:sldChg>
      <pc:sldChg chg="addSp delSp modSp add">
        <pc:chgData name="Eveline Tiekink" userId="6058ae45eb5242b7" providerId="LiveId" clId="{0B75A35C-8182-43AF-803E-BA2F44FFB750}" dt="2018-11-09T13:10:19.441" v="731" actId="20577"/>
        <pc:sldMkLst>
          <pc:docMk/>
          <pc:sldMk cId="1512266678" sldId="271"/>
        </pc:sldMkLst>
        <pc:spChg chg="mod">
          <ac:chgData name="Eveline Tiekink" userId="6058ae45eb5242b7" providerId="LiveId" clId="{0B75A35C-8182-43AF-803E-BA2F44FFB750}" dt="2018-11-09T13:06:02.318" v="652"/>
          <ac:spMkLst>
            <pc:docMk/>
            <pc:sldMk cId="1512266678" sldId="271"/>
            <ac:spMk id="2" creationId="{943144D0-897A-4AA8-B059-E1E0154457B3}"/>
          </ac:spMkLst>
        </pc:spChg>
        <pc:spChg chg="mod">
          <ac:chgData name="Eveline Tiekink" userId="6058ae45eb5242b7" providerId="LiveId" clId="{0B75A35C-8182-43AF-803E-BA2F44FFB750}" dt="2018-11-09T13:10:19.441" v="731" actId="20577"/>
          <ac:spMkLst>
            <pc:docMk/>
            <pc:sldMk cId="1512266678" sldId="271"/>
            <ac:spMk id="3" creationId="{7042BEE0-95CD-4090-8698-41DD4AFCB6C6}"/>
          </ac:spMkLst>
        </pc:spChg>
        <pc:spChg chg="add del mod">
          <ac:chgData name="Eveline Tiekink" userId="6058ae45eb5242b7" providerId="LiveId" clId="{0B75A35C-8182-43AF-803E-BA2F44FFB750}" dt="2018-11-09T13:07:28.012" v="683" actId="478"/>
          <ac:spMkLst>
            <pc:docMk/>
            <pc:sldMk cId="1512266678" sldId="271"/>
            <ac:spMk id="4" creationId="{F06C1F9C-5185-40D5-ACA7-A297DBE7B56C}"/>
          </ac:spMkLst>
        </pc:spChg>
        <pc:picChg chg="add mod">
          <ac:chgData name="Eveline Tiekink" userId="6058ae45eb5242b7" providerId="LiveId" clId="{0B75A35C-8182-43AF-803E-BA2F44FFB750}" dt="2018-11-09T13:07:38.863" v="686" actId="1076"/>
          <ac:picMkLst>
            <pc:docMk/>
            <pc:sldMk cId="1512266678" sldId="271"/>
            <ac:picMk id="5" creationId="{62A67B38-DB78-42A5-AB97-D4451FA11AD6}"/>
          </ac:picMkLst>
        </pc:picChg>
      </pc:sldChg>
      <pc:sldChg chg="addSp modSp add mod setBg">
        <pc:chgData name="Eveline Tiekink" userId="6058ae45eb5242b7" providerId="LiveId" clId="{0B75A35C-8182-43AF-803E-BA2F44FFB750}" dt="2018-11-09T13:14:22.509" v="946" actId="20577"/>
        <pc:sldMkLst>
          <pc:docMk/>
          <pc:sldMk cId="512347333" sldId="272"/>
        </pc:sldMkLst>
        <pc:spChg chg="mod">
          <ac:chgData name="Eveline Tiekink" userId="6058ae45eb5242b7" providerId="LiveId" clId="{0B75A35C-8182-43AF-803E-BA2F44FFB750}" dt="2018-11-09T13:14:22.509" v="946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3" creationId="{78DB1EAC-5548-47F6-8CF8-7C2EA9106A7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4" creationId="{3F088236-D655-4F88-B238-E16762358025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6" creationId="{3DAC0C92-199E-475C-9390-119A9B027276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8" creationId="{C4CFB339-0ED8-4FE2-9EF1-6D1375B8499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0" creationId="{31896C80-2069-4431-9C19-83B91373449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2" creationId="{BF120A21-0841-4823-B0C4-28AEBCEF9B78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4" creationId="{DBB05BAE-BBD3-4289-899F-A6851503C6B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6" creationId="{9874D11C-36F5-4BBE-A490-019A54E953B0}"/>
          </ac:spMkLst>
        </pc:spChg>
        <pc:picChg chg="add mod ord">
          <ac:chgData name="Eveline Tiekink" userId="6058ae45eb5242b7" providerId="LiveId" clId="{0B75A35C-8182-43AF-803E-BA2F44FFB750}" dt="2018-11-09T13:14:03.306" v="943" actId="166"/>
          <ac:picMkLst>
            <pc:docMk/>
            <pc:sldMk cId="512347333" sldId="272"/>
            <ac:picMk id="5" creationId="{BC74A977-092E-488F-9CCD-8B954ECAB986}"/>
          </ac:picMkLst>
        </pc:pic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0" creationId="{64FA5DFF-7FE6-4855-84E6-DFA78EE978BD}"/>
          </ac:cxnSpMkLst>
        </pc:cxn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2" creationId="{2AFD8CBA-54A3-4363-991B-B9C631BBFA74}"/>
          </ac:cxnSpMkLst>
        </pc:cxnChg>
      </pc:sldChg>
      <pc:sldChg chg="addSp delSp modSp add mod setBg">
        <pc:chgData name="Eveline Tiekink" userId="6058ae45eb5242b7" providerId="LiveId" clId="{0B75A35C-8182-43AF-803E-BA2F44FFB750}" dt="2018-11-09T13:32:04.763" v="1030" actId="20577"/>
        <pc:sldMkLst>
          <pc:docMk/>
          <pc:sldMk cId="2419183952" sldId="273"/>
        </pc:sldMkLst>
        <pc:spChg chg="mod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2" creationId="{720D3B42-B582-444A-9BE0-9AF7B03FB834}"/>
          </ac:spMkLst>
        </pc:spChg>
        <pc:spChg chg="del">
          <ac:chgData name="Eveline Tiekink" userId="6058ae45eb5242b7" providerId="LiveId" clId="{0B75A35C-8182-43AF-803E-BA2F44FFB750}" dt="2018-11-09T13:29:08.166" v="949" actId="931"/>
          <ac:spMkLst>
            <pc:docMk/>
            <pc:sldMk cId="2419183952" sldId="273"/>
            <ac:spMk id="3" creationId="{3D81F698-66B4-4345-BF3D-66A0471E8277}"/>
          </ac:spMkLst>
        </pc:spChg>
        <pc:spChg chg="add del mod">
          <ac:chgData name="Eveline Tiekink" userId="6058ae45eb5242b7" providerId="LiveId" clId="{0B75A35C-8182-43AF-803E-BA2F44FFB750}" dt="2018-11-09T13:30:19.725" v="962"/>
          <ac:spMkLst>
            <pc:docMk/>
            <pc:sldMk cId="2419183952" sldId="273"/>
            <ac:spMk id="6" creationId="{FA76A423-BE98-404D-8F93-D5041F3468D0}"/>
          </ac:spMkLst>
        </pc:spChg>
        <pc:spChg chg="add del mod">
          <ac:chgData name="Eveline Tiekink" userId="6058ae45eb5242b7" providerId="LiveId" clId="{0B75A35C-8182-43AF-803E-BA2F44FFB750}" dt="2018-11-09T13:31:18.972" v="975" actId="478"/>
          <ac:spMkLst>
            <pc:docMk/>
            <pc:sldMk cId="2419183952" sldId="273"/>
            <ac:spMk id="7" creationId="{016D0639-4518-4158-A619-7E72B2F00390}"/>
          </ac:spMkLst>
        </pc:spChg>
        <pc:spChg chg="add del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10" creationId="{77693FEB-3072-4FBA-88A4-7A930DD0CA56}"/>
          </ac:spMkLst>
        </pc:spChg>
        <pc:spChg chg="add mod">
          <ac:chgData name="Eveline Tiekink" userId="6058ae45eb5242b7" providerId="LiveId" clId="{0B75A35C-8182-43AF-803E-BA2F44FFB750}" dt="2018-11-09T13:32:04.763" v="1030" actId="20577"/>
          <ac:spMkLst>
            <pc:docMk/>
            <pc:sldMk cId="2419183952" sldId="273"/>
            <ac:spMk id="11" creationId="{DAB3D4E9-2485-40A8-AE5E-1D7338D5C40E}"/>
          </ac:spMkLst>
        </pc:spChg>
        <pc:picChg chg="add del mod">
          <ac:chgData name="Eveline Tiekink" userId="6058ae45eb5242b7" providerId="LiveId" clId="{0B75A35C-8182-43AF-803E-BA2F44FFB750}" dt="2018-11-09T13:30:07.841" v="957" actId="1076"/>
          <ac:picMkLst>
            <pc:docMk/>
            <pc:sldMk cId="2419183952" sldId="273"/>
            <ac:picMk id="5" creationId="{88F7898B-EAD0-42D5-A6C8-1576C3B5D808}"/>
          </ac:picMkLst>
        </pc:picChg>
        <pc:picChg chg="add del">
          <ac:chgData name="Eveline Tiekink" userId="6058ae45eb5242b7" providerId="LiveId" clId="{0B75A35C-8182-43AF-803E-BA2F44FFB750}" dt="2018-11-09T13:29:37.009" v="956" actId="26606"/>
          <ac:picMkLst>
            <pc:docMk/>
            <pc:sldMk cId="2419183952" sldId="273"/>
            <ac:picMk id="8" creationId="{88F7898B-EAD0-42D5-A6C8-1576C3B5D808}"/>
          </ac:picMkLst>
        </pc:picChg>
      </pc:sldChg>
      <pc:sldChg chg="modSp add">
        <pc:chgData name="Eveline Tiekink" userId="6058ae45eb5242b7" providerId="LiveId" clId="{0B75A35C-8182-43AF-803E-BA2F44FFB750}" dt="2018-11-09T13:39:15.290" v="1286" actId="20577"/>
        <pc:sldMkLst>
          <pc:docMk/>
          <pc:sldMk cId="2087692485" sldId="274"/>
        </pc:sldMkLst>
        <pc:spChg chg="mod">
          <ac:chgData name="Eveline Tiekink" userId="6058ae45eb5242b7" providerId="LiveId" clId="{0B75A35C-8182-43AF-803E-BA2F44FFB750}" dt="2018-11-09T13:39:15.290" v="1286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0B75A35C-8182-43AF-803E-BA2F44FFB750}" dt="2018-11-09T13:38:00.632" v="1218" actId="20577"/>
          <ac:spMkLst>
            <pc:docMk/>
            <pc:sldMk cId="2087692485" sldId="274"/>
            <ac:spMk id="3" creationId="{082F8E5A-26F2-49DD-9A4C-3FD8820D0E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334eee87-3bd0-47fc-b57f-65f3971553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16/11/2018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20-huizenvariant</a:t>
            </a:r>
          </a:p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endParaRPr lang="nl-NL" dirty="0"/>
          </a:p>
          <a:p>
            <a:r>
              <a:rPr lang="nl-NL" dirty="0" err="1"/>
              <a:t>Grid</a:t>
            </a:r>
            <a:r>
              <a:rPr lang="nl-NL" dirty="0"/>
              <a:t> gemaakt met huizen en water</a:t>
            </a:r>
          </a:p>
          <a:p>
            <a:r>
              <a:rPr lang="nl-NL" dirty="0"/>
              <a:t>Doelstelling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Theorie</a:t>
            </a:r>
          </a:p>
          <a:p>
            <a:r>
              <a:rPr lang="nl-NL" dirty="0"/>
              <a:t>Doelen van week 2 en 3</a:t>
            </a:r>
          </a:p>
          <a:p>
            <a:r>
              <a:rPr lang="nl-NL" dirty="0"/>
              <a:t>Doelen voor week 4</a:t>
            </a:r>
          </a:p>
          <a:p>
            <a:r>
              <a:rPr lang="nl-NL" dirty="0"/>
              <a:t>Random “Algoritme”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44D0-897A-4AA8-B059-E1E0154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“Algoritme”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42BEE0-95CD-4090-8698-41DD4AFC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43576" cy="3880773"/>
          </a:xfrm>
        </p:spPr>
        <p:txBody>
          <a:bodyPr/>
          <a:lstStyle/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r>
              <a:rPr lang="nl-NL" dirty="0"/>
              <a:t> (44 m)</a:t>
            </a:r>
          </a:p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bungalows</a:t>
            </a:r>
          </a:p>
          <a:p>
            <a:r>
              <a:rPr lang="nl-NL" dirty="0"/>
              <a:t>Eengezinswoningen verwaarloosbare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ca. € 12.566.520</a:t>
            </a:r>
          </a:p>
          <a:p>
            <a:r>
              <a:rPr lang="nl-NL" dirty="0"/>
              <a:t>Ogen en haken </a:t>
            </a:r>
          </a:p>
        </p:txBody>
      </p:sp>
      <p:pic>
        <p:nvPicPr>
          <p:cNvPr id="5" name="Afbeelding 4" descr="cid:334eee87-3bd0-47fc-b57f-65f397155307">
            <a:extLst>
              <a:ext uri="{FF2B5EF4-FFF2-40B4-BE49-F238E27FC236}">
                <a16:creationId xmlns:a16="http://schemas.microsoft.com/office/drawing/2014/main" id="{62A67B38-DB78-42A5-AB97-D4451FA11AD6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5" y="1520496"/>
            <a:ext cx="5892073" cy="483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60FB-FAAD-470C-868E-18C90A33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209977" cy="1320800"/>
          </a:xfrm>
        </p:spPr>
        <p:txBody>
          <a:bodyPr>
            <a:normAutofit/>
          </a:bodyPr>
          <a:lstStyle/>
          <a:p>
            <a:r>
              <a:rPr lang="nl-NL" dirty="0"/>
              <a:t>Doelen van week 2 en 3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B1EAC-5548-47F6-8CF8-7C2EA91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Random “Algoritme”</a:t>
            </a:r>
          </a:p>
          <a:p>
            <a:r>
              <a:rPr lang="nl-NL" dirty="0"/>
              <a:t>Controlefuncties</a:t>
            </a:r>
          </a:p>
          <a:p>
            <a:r>
              <a:rPr lang="nl-NL" dirty="0"/>
              <a:t>Uitrekenen van score</a:t>
            </a:r>
          </a:p>
          <a:p>
            <a:r>
              <a:rPr lang="nl-NL" dirty="0" err="1"/>
              <a:t>Bokeh</a:t>
            </a:r>
            <a:r>
              <a:rPr lang="nl-NL" dirty="0"/>
              <a:t> Library</a:t>
            </a:r>
          </a:p>
          <a:p>
            <a:pPr lvl="1"/>
            <a:r>
              <a:rPr lang="nl-NL" dirty="0"/>
              <a:t>Lijst maken van de plattegrond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Huizen plaatsen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vliegtuig, regen, buiten, natuur&#10;&#10;Automatisch gegenereerde beschrijving">
            <a:extLst>
              <a:ext uri="{FF2B5EF4-FFF2-40B4-BE49-F238E27FC236}">
                <a16:creationId xmlns:a16="http://schemas.microsoft.com/office/drawing/2014/main" id="{BC74A977-092E-488F-9CCD-8B954EC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0" r="1528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3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1285-8621-400A-8640-0B6C43F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Doelen van week 2 en 3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5A0F3A1-3DC6-4E91-A320-2B8F1A4F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" t="11490" r="54348" b="5920"/>
          <a:stretch/>
        </p:blipFill>
        <p:spPr>
          <a:xfrm>
            <a:off x="705570" y="1270000"/>
            <a:ext cx="5253796" cy="53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3B42-B582-444A-9BE0-9AF7B03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2 en 3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AB3D4E9-2485-40A8-AE5E-1D7338D5C40E}"/>
              </a:ext>
            </a:extLst>
          </p:cNvPr>
          <p:cNvSpPr txBox="1">
            <a:spLocks/>
          </p:cNvSpPr>
          <p:nvPr/>
        </p:nvSpPr>
        <p:spPr>
          <a:xfrm>
            <a:off x="6933229" y="1348123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CA8750-D6F8-47D5-BFE7-238DBF9F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1200 “juiste” uitkomsten</a:t>
            </a:r>
          </a:p>
          <a:p>
            <a:r>
              <a:rPr lang="nl-NL" dirty="0"/>
              <a:t>€ 15.070.540,19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91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Waterfunctie </a:t>
            </a:r>
          </a:p>
          <a:p>
            <a:r>
              <a:rPr lang="nl-NL" dirty="0" err="1"/>
              <a:t>Greedy</a:t>
            </a:r>
            <a:r>
              <a:rPr lang="nl-NL" dirty="0"/>
              <a:t> Algoritme implementeren</a:t>
            </a:r>
          </a:p>
          <a:p>
            <a:r>
              <a:rPr lang="nl-NL" dirty="0"/>
              <a:t>Algoritme </a:t>
            </a:r>
            <a:r>
              <a:rPr lang="nl-NL" dirty="0">
                <a:sym typeface="Wingdings" panose="05000000000000000000" pitchFamily="2" charset="2"/>
              </a:rPr>
              <a:t> controlefunctie  scorefunctie  visualisatie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189</Words>
  <Application>Microsoft Office PowerPoint</Application>
  <PresentationFormat>Breedbeeld</PresentationFormat>
  <Paragraphs>60</Paragraphs>
  <Slides>11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Blackadder ITC</vt:lpstr>
      <vt:lpstr>Calibri</vt:lpstr>
      <vt:lpstr>Trebuchet MS</vt:lpstr>
      <vt:lpstr>Wingdings</vt:lpstr>
      <vt:lpstr>Wingdings 3</vt:lpstr>
      <vt:lpstr>Facet</vt:lpstr>
      <vt:lpstr>Amstelhaege </vt:lpstr>
      <vt:lpstr>Inhoud</vt:lpstr>
      <vt:lpstr>Inleiding</vt:lpstr>
      <vt:lpstr>Theorie</vt:lpstr>
      <vt:lpstr>Greedy “Algoritme”</vt:lpstr>
      <vt:lpstr>Doelen van week 2 en 3 </vt:lpstr>
      <vt:lpstr>Doelen van week 2 en 3</vt:lpstr>
      <vt:lpstr>Doelen van week 2 en 3</vt:lpstr>
      <vt:lpstr>Doelen voor week 4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 </dc:title>
  <dc:creator>Eveline Tiekink</dc:creator>
  <cp:lastModifiedBy>Eveline Tiekink</cp:lastModifiedBy>
  <cp:revision>1</cp:revision>
  <dcterms:created xsi:type="dcterms:W3CDTF">2018-11-09T13:13:51Z</dcterms:created>
  <dcterms:modified xsi:type="dcterms:W3CDTF">2018-11-16T15:16:10Z</dcterms:modified>
</cp:coreProperties>
</file>