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6" r:id="rId1"/>
  </p:sldMasterIdLst>
  <p:notesMasterIdLst>
    <p:notesMasterId r:id="rId14"/>
  </p:notesMasterIdLst>
  <p:sldIdLst>
    <p:sldId id="256" r:id="rId2"/>
    <p:sldId id="260" r:id="rId3"/>
    <p:sldId id="262" r:id="rId4"/>
    <p:sldId id="265" r:id="rId5"/>
    <p:sldId id="259" r:id="rId6"/>
    <p:sldId id="258" r:id="rId7"/>
    <p:sldId id="263" r:id="rId8"/>
    <p:sldId id="269" r:id="rId9"/>
    <p:sldId id="268" r:id="rId10"/>
    <p:sldId id="266" r:id="rId11"/>
    <p:sldId id="267" r:id="rId12"/>
    <p:sldId id="27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75A35C-8182-43AF-803E-BA2F44FFB750}" v="147" dt="2018-11-02T13:44:43.52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1165" autoAdjust="0"/>
  </p:normalViewPr>
  <p:slideViewPr>
    <p:cSldViewPr snapToGrid="0">
      <p:cViewPr varScale="1">
        <p:scale>
          <a:sx n="61" d="100"/>
          <a:sy n="61" d="100"/>
        </p:scale>
        <p:origin x="88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veline Tiekink" userId="6058ae45eb5242b7" providerId="LiveId" clId="{0B75A35C-8182-43AF-803E-BA2F44FFB750}"/>
    <pc:docChg chg="undo redo custSel mod addSld delSld modSld sldOrd">
      <pc:chgData name="Eveline Tiekink" userId="6058ae45eb5242b7" providerId="LiveId" clId="{0B75A35C-8182-43AF-803E-BA2F44FFB750}" dt="2018-11-02T13:52:43.744" v="2738" actId="20577"/>
      <pc:docMkLst>
        <pc:docMk/>
      </pc:docMkLst>
      <pc:sldChg chg="modSp">
        <pc:chgData name="Eveline Tiekink" userId="6058ae45eb5242b7" providerId="LiveId" clId="{0B75A35C-8182-43AF-803E-BA2F44FFB750}" dt="2018-10-31T17:21:58.916" v="2406" actId="1076"/>
        <pc:sldMkLst>
          <pc:docMk/>
          <pc:sldMk cId="2010605495" sldId="256"/>
        </pc:sldMkLst>
        <pc:spChg chg="mod">
          <ac:chgData name="Eveline Tiekink" userId="6058ae45eb5242b7" providerId="LiveId" clId="{0B75A35C-8182-43AF-803E-BA2F44FFB750}" dt="2018-10-31T17:21:52.254" v="2405" actId="1076"/>
          <ac:spMkLst>
            <pc:docMk/>
            <pc:sldMk cId="2010605495" sldId="256"/>
            <ac:spMk id="2" creationId="{478584FB-F333-4E2C-A6EE-FB17FDF9C50E}"/>
          </ac:spMkLst>
        </pc:spChg>
        <pc:spChg chg="mod">
          <ac:chgData name="Eveline Tiekink" userId="6058ae45eb5242b7" providerId="LiveId" clId="{0B75A35C-8182-43AF-803E-BA2F44FFB750}" dt="2018-10-31T17:21:58.916" v="2406" actId="1076"/>
          <ac:spMkLst>
            <pc:docMk/>
            <pc:sldMk cId="2010605495" sldId="256"/>
            <ac:spMk id="3" creationId="{5CC4032A-E48A-464D-9FA6-FAF2E332B93F}"/>
          </ac:spMkLst>
        </pc:spChg>
      </pc:sldChg>
      <pc:sldChg chg="addSp delSp modSp add modTransition modAnim">
        <pc:chgData name="Eveline Tiekink" userId="6058ae45eb5242b7" providerId="LiveId" clId="{0B75A35C-8182-43AF-803E-BA2F44FFB750}" dt="2018-11-01T07:20:28.023" v="2493" actId="20577"/>
        <pc:sldMkLst>
          <pc:docMk/>
          <pc:sldMk cId="33498976" sldId="258"/>
        </pc:sldMkLst>
        <pc:spChg chg="mod">
          <ac:chgData name="Eveline Tiekink" userId="6058ae45eb5242b7" providerId="LiveId" clId="{0B75A35C-8182-43AF-803E-BA2F44FFB750}" dt="2018-10-31T14:10:49.211" v="1929" actId="20577"/>
          <ac:spMkLst>
            <pc:docMk/>
            <pc:sldMk cId="33498976" sldId="258"/>
            <ac:spMk id="2" creationId="{9CCBFEE9-1E84-4A5A-A128-0C417E867E31}"/>
          </ac:spMkLst>
        </pc:spChg>
        <pc:spChg chg="del">
          <ac:chgData name="Eveline Tiekink" userId="6058ae45eb5242b7" providerId="LiveId" clId="{0B75A35C-8182-43AF-803E-BA2F44FFB750}" dt="2018-10-31T13:16:49.507" v="17" actId="931"/>
          <ac:spMkLst>
            <pc:docMk/>
            <pc:sldMk cId="33498976" sldId="258"/>
            <ac:spMk id="3" creationId="{5390D7AC-F6BD-495E-83B2-8ABB99AEEF95}"/>
          </ac:spMkLst>
        </pc:spChg>
        <pc:spChg chg="add mod">
          <ac:chgData name="Eveline Tiekink" userId="6058ae45eb5242b7" providerId="LiveId" clId="{0B75A35C-8182-43AF-803E-BA2F44FFB750}" dt="2018-11-01T07:20:28.023" v="2493" actId="20577"/>
          <ac:spMkLst>
            <pc:docMk/>
            <pc:sldMk cId="33498976" sldId="258"/>
            <ac:spMk id="12" creationId="{81BCC002-B2AF-4E81-A604-B98387F644BE}"/>
          </ac:spMkLst>
        </pc:spChg>
        <pc:picChg chg="add del mod">
          <ac:chgData name="Eveline Tiekink" userId="6058ae45eb5242b7" providerId="LiveId" clId="{0B75A35C-8182-43AF-803E-BA2F44FFB750}" dt="2018-10-31T13:30:24.382" v="486"/>
          <ac:picMkLst>
            <pc:docMk/>
            <pc:sldMk cId="33498976" sldId="258"/>
            <ac:picMk id="5" creationId="{448443F3-19E7-4A71-9A8A-743625E18B9D}"/>
          </ac:picMkLst>
        </pc:picChg>
        <pc:picChg chg="add del mod">
          <ac:chgData name="Eveline Tiekink" userId="6058ae45eb5242b7" providerId="LiveId" clId="{0B75A35C-8182-43AF-803E-BA2F44FFB750}" dt="2018-10-31T13:40:44.622" v="815" actId="478"/>
          <ac:picMkLst>
            <pc:docMk/>
            <pc:sldMk cId="33498976" sldId="258"/>
            <ac:picMk id="7" creationId="{93C40721-0CFE-49F5-8EE6-1C9F8BDB88AB}"/>
          </ac:picMkLst>
        </pc:picChg>
        <pc:picChg chg="add del mod">
          <ac:chgData name="Eveline Tiekink" userId="6058ae45eb5242b7" providerId="LiveId" clId="{0B75A35C-8182-43AF-803E-BA2F44FFB750}" dt="2018-10-31T13:40:44.622" v="815" actId="478"/>
          <ac:picMkLst>
            <pc:docMk/>
            <pc:sldMk cId="33498976" sldId="258"/>
            <ac:picMk id="9" creationId="{3940BC0D-2C81-4E28-9299-FF46BF760F8E}"/>
          </ac:picMkLst>
        </pc:picChg>
        <pc:picChg chg="add del mod">
          <ac:chgData name="Eveline Tiekink" userId="6058ae45eb5242b7" providerId="LiveId" clId="{0B75A35C-8182-43AF-803E-BA2F44FFB750}" dt="2018-10-31T13:40:44.622" v="815" actId="478"/>
          <ac:picMkLst>
            <pc:docMk/>
            <pc:sldMk cId="33498976" sldId="258"/>
            <ac:picMk id="11" creationId="{A8BC0320-34A9-48B5-AF2E-1C494E49DE9F}"/>
          </ac:picMkLst>
        </pc:picChg>
        <pc:picChg chg="add del mod">
          <ac:chgData name="Eveline Tiekink" userId="6058ae45eb5242b7" providerId="LiveId" clId="{0B75A35C-8182-43AF-803E-BA2F44FFB750}" dt="2018-10-31T13:40:47.781" v="816" actId="478"/>
          <ac:picMkLst>
            <pc:docMk/>
            <pc:sldMk cId="33498976" sldId="258"/>
            <ac:picMk id="13" creationId="{A9939E40-810C-48BE-A04C-41AC835A5BCF}"/>
          </ac:picMkLst>
        </pc:picChg>
        <pc:picChg chg="add del mod">
          <ac:chgData name="Eveline Tiekink" userId="6058ae45eb5242b7" providerId="LiveId" clId="{0B75A35C-8182-43AF-803E-BA2F44FFB750}" dt="2018-10-31T13:40:47.781" v="816" actId="478"/>
          <ac:picMkLst>
            <pc:docMk/>
            <pc:sldMk cId="33498976" sldId="258"/>
            <ac:picMk id="14" creationId="{E9C31A9A-E365-46A4-9AC5-CFFC9DA32DCB}"/>
          </ac:picMkLst>
        </pc:picChg>
        <pc:picChg chg="add del mod">
          <ac:chgData name="Eveline Tiekink" userId="6058ae45eb5242b7" providerId="LiveId" clId="{0B75A35C-8182-43AF-803E-BA2F44FFB750}" dt="2018-10-31T13:40:44.622" v="815" actId="478"/>
          <ac:picMkLst>
            <pc:docMk/>
            <pc:sldMk cId="33498976" sldId="258"/>
            <ac:picMk id="15" creationId="{C809CE39-4F7C-4812-A99B-45FCCD59D79C}"/>
          </ac:picMkLst>
        </pc:picChg>
      </pc:sldChg>
      <pc:sldChg chg="addSp delSp modSp add mod ord setBg modAnim">
        <pc:chgData name="Eveline Tiekink" userId="6058ae45eb5242b7" providerId="LiveId" clId="{0B75A35C-8182-43AF-803E-BA2F44FFB750}" dt="2018-10-31T17:30:38.112" v="2475" actId="1076"/>
        <pc:sldMkLst>
          <pc:docMk/>
          <pc:sldMk cId="1282047479" sldId="259"/>
        </pc:sldMkLst>
        <pc:spChg chg="mod">
          <ac:chgData name="Eveline Tiekink" userId="6058ae45eb5242b7" providerId="LiveId" clId="{0B75A35C-8182-43AF-803E-BA2F44FFB750}" dt="2018-10-31T14:33:39.315" v="2315" actId="1076"/>
          <ac:spMkLst>
            <pc:docMk/>
            <pc:sldMk cId="1282047479" sldId="259"/>
            <ac:spMk id="2" creationId="{F2EFE065-AFB6-4CB3-96B4-A26CC946E122}"/>
          </ac:spMkLst>
        </pc:spChg>
        <pc:spChg chg="add mod">
          <ac:chgData name="Eveline Tiekink" userId="6058ae45eb5242b7" providerId="LiveId" clId="{0B75A35C-8182-43AF-803E-BA2F44FFB750}" dt="2018-10-31T17:25:59.032" v="2442" actId="1582"/>
          <ac:spMkLst>
            <pc:docMk/>
            <pc:sldMk cId="1282047479" sldId="259"/>
            <ac:spMk id="3" creationId="{27A5130A-282A-4BED-AB93-DD3C46E5C48F}"/>
          </ac:spMkLst>
        </pc:spChg>
        <pc:spChg chg="del mod ord">
          <ac:chgData name="Eveline Tiekink" userId="6058ae45eb5242b7" providerId="LiveId" clId="{0B75A35C-8182-43AF-803E-BA2F44FFB750}" dt="2018-10-31T13:32:34.610" v="547" actId="3680"/>
          <ac:spMkLst>
            <pc:docMk/>
            <pc:sldMk cId="1282047479" sldId="259"/>
            <ac:spMk id="3" creationId="{CBD55863-0127-44B1-8EA2-4EA290994F6F}"/>
          </ac:spMkLst>
        </pc:spChg>
        <pc:spChg chg="add del mod">
          <ac:chgData name="Eveline Tiekink" userId="6058ae45eb5242b7" providerId="LiveId" clId="{0B75A35C-8182-43AF-803E-BA2F44FFB750}" dt="2018-10-31T17:30:07.469" v="2465" actId="478"/>
          <ac:spMkLst>
            <pc:docMk/>
            <pc:sldMk cId="1282047479" sldId="259"/>
            <ac:spMk id="9" creationId="{09FB0A78-AE08-4041-AAE9-53ACB29169AE}"/>
          </ac:spMkLst>
        </pc:spChg>
        <pc:spChg chg="add del mod">
          <ac:chgData name="Eveline Tiekink" userId="6058ae45eb5242b7" providerId="LiveId" clId="{0B75A35C-8182-43AF-803E-BA2F44FFB750}" dt="2018-10-31T17:30:10.975" v="2466" actId="478"/>
          <ac:spMkLst>
            <pc:docMk/>
            <pc:sldMk cId="1282047479" sldId="259"/>
            <ac:spMk id="10" creationId="{6D0A3665-2DFA-4B4B-9045-8C0A105B0F6E}"/>
          </ac:spMkLst>
        </pc:spChg>
        <pc:spChg chg="add del mod">
          <ac:chgData name="Eveline Tiekink" userId="6058ae45eb5242b7" providerId="LiveId" clId="{0B75A35C-8182-43AF-803E-BA2F44FFB750}" dt="2018-10-31T17:30:15.250" v="2467" actId="478"/>
          <ac:spMkLst>
            <pc:docMk/>
            <pc:sldMk cId="1282047479" sldId="259"/>
            <ac:spMk id="11" creationId="{A4AD267F-4973-4A23-ADD2-57DF9A645909}"/>
          </ac:spMkLst>
        </pc:spChg>
        <pc:spChg chg="add del mod">
          <ac:chgData name="Eveline Tiekink" userId="6058ae45eb5242b7" providerId="LiveId" clId="{0B75A35C-8182-43AF-803E-BA2F44FFB750}" dt="2018-10-31T17:30:18.232" v="2468" actId="478"/>
          <ac:spMkLst>
            <pc:docMk/>
            <pc:sldMk cId="1282047479" sldId="259"/>
            <ac:spMk id="12" creationId="{85D061D6-5C82-4E3F-82F2-3BDF1A5565A0}"/>
          </ac:spMkLst>
        </pc:spChg>
        <pc:spChg chg="add mod">
          <ac:chgData name="Eveline Tiekink" userId="6058ae45eb5242b7" providerId="LiveId" clId="{0B75A35C-8182-43AF-803E-BA2F44FFB750}" dt="2018-10-31T17:30:38.112" v="2475" actId="1076"/>
          <ac:spMkLst>
            <pc:docMk/>
            <pc:sldMk cId="1282047479" sldId="259"/>
            <ac:spMk id="13" creationId="{C62A95D0-8932-4CFA-B862-D45554152E2E}"/>
          </ac:spMkLst>
        </pc:spChg>
        <pc:spChg chg="add mod">
          <ac:chgData name="Eveline Tiekink" userId="6058ae45eb5242b7" providerId="LiveId" clId="{0B75A35C-8182-43AF-803E-BA2F44FFB750}" dt="2018-10-31T17:30:34.574" v="2474" actId="1076"/>
          <ac:spMkLst>
            <pc:docMk/>
            <pc:sldMk cId="1282047479" sldId="259"/>
            <ac:spMk id="14" creationId="{8ED46F1D-6645-4599-8B0A-97D76DC1E83B}"/>
          </ac:spMkLst>
        </pc:spChg>
        <pc:spChg chg="add mod">
          <ac:chgData name="Eveline Tiekink" userId="6058ae45eb5242b7" providerId="LiveId" clId="{0B75A35C-8182-43AF-803E-BA2F44FFB750}" dt="2018-10-31T17:30:29.700" v="2473" actId="1076"/>
          <ac:spMkLst>
            <pc:docMk/>
            <pc:sldMk cId="1282047479" sldId="259"/>
            <ac:spMk id="15" creationId="{9402F4CB-F46B-43D1-8A04-C63CD1C78623}"/>
          </ac:spMkLst>
        </pc:spChg>
        <pc:spChg chg="add mod">
          <ac:chgData name="Eveline Tiekink" userId="6058ae45eb5242b7" providerId="LiveId" clId="{0B75A35C-8182-43AF-803E-BA2F44FFB750}" dt="2018-10-31T17:30:25.017" v="2472" actId="1076"/>
          <ac:spMkLst>
            <pc:docMk/>
            <pc:sldMk cId="1282047479" sldId="259"/>
            <ac:spMk id="16" creationId="{FB8F13FE-54D9-4E58-BCF6-A46BD5BE8A71}"/>
          </ac:spMkLst>
        </pc:spChg>
        <pc:graphicFrameChg chg="add mod modGraphic">
          <ac:chgData name="Eveline Tiekink" userId="6058ae45eb5242b7" providerId="LiveId" clId="{0B75A35C-8182-43AF-803E-BA2F44FFB750}" dt="2018-10-31T17:24:52.029" v="2438" actId="403"/>
          <ac:graphicFrameMkLst>
            <pc:docMk/>
            <pc:sldMk cId="1282047479" sldId="259"/>
            <ac:graphicFrameMk id="7" creationId="{6E7DE91A-63B8-4689-B885-35E26258B578}"/>
          </ac:graphicFrameMkLst>
        </pc:graphicFrameChg>
        <pc:picChg chg="add mod">
          <ac:chgData name="Eveline Tiekink" userId="6058ae45eb5242b7" providerId="LiveId" clId="{0B75A35C-8182-43AF-803E-BA2F44FFB750}" dt="2018-10-31T17:24:28.366" v="2437" actId="1037"/>
          <ac:picMkLst>
            <pc:docMk/>
            <pc:sldMk cId="1282047479" sldId="259"/>
            <ac:picMk id="4" creationId="{385085B1-40B8-47B0-97EF-5C20D9F1701B}"/>
          </ac:picMkLst>
        </pc:picChg>
        <pc:picChg chg="add del mod ord">
          <ac:chgData name="Eveline Tiekink" userId="6058ae45eb5242b7" providerId="LiveId" clId="{0B75A35C-8182-43AF-803E-BA2F44FFB750}" dt="2018-10-31T13:32:36.994" v="548"/>
          <ac:picMkLst>
            <pc:docMk/>
            <pc:sldMk cId="1282047479" sldId="259"/>
            <ac:picMk id="5" creationId="{FF04F7A4-2981-42C2-BC5C-A552626050AA}"/>
          </ac:picMkLst>
        </pc:picChg>
        <pc:picChg chg="add mod ord">
          <ac:chgData name="Eveline Tiekink" userId="6058ae45eb5242b7" providerId="LiveId" clId="{0B75A35C-8182-43AF-803E-BA2F44FFB750}" dt="2018-10-31T17:24:24.686" v="2432" actId="1037"/>
          <ac:picMkLst>
            <pc:docMk/>
            <pc:sldMk cId="1282047479" sldId="259"/>
            <ac:picMk id="6" creationId="{0A40FFA7-A935-463B-928B-C89D4BFE3560}"/>
          </ac:picMkLst>
        </pc:picChg>
        <pc:picChg chg="add mod">
          <ac:chgData name="Eveline Tiekink" userId="6058ae45eb5242b7" providerId="LiveId" clId="{0B75A35C-8182-43AF-803E-BA2F44FFB750}" dt="2018-10-31T17:24:22.169" v="2429" actId="1037"/>
          <ac:picMkLst>
            <pc:docMk/>
            <pc:sldMk cId="1282047479" sldId="259"/>
            <ac:picMk id="8" creationId="{8AE669CC-F945-40FE-A93C-A2B757741E41}"/>
          </ac:picMkLst>
        </pc:picChg>
      </pc:sldChg>
      <pc:sldChg chg="addSp delSp modSp add mod setBg setClrOvrMap">
        <pc:chgData name="Eveline Tiekink" userId="6058ae45eb5242b7" providerId="LiveId" clId="{0B75A35C-8182-43AF-803E-BA2F44FFB750}" dt="2018-10-31T14:22:47.039" v="2088" actId="166"/>
        <pc:sldMkLst>
          <pc:docMk/>
          <pc:sldMk cId="3357264709" sldId="260"/>
        </pc:sldMkLst>
        <pc:spChg chg="mod">
          <ac:chgData name="Eveline Tiekink" userId="6058ae45eb5242b7" providerId="LiveId" clId="{0B75A35C-8182-43AF-803E-BA2F44FFB750}" dt="2018-10-31T14:20:25.576" v="2083" actId="26606"/>
          <ac:spMkLst>
            <pc:docMk/>
            <pc:sldMk cId="3357264709" sldId="260"/>
            <ac:spMk id="2" creationId="{9178A62E-926B-4614-A3E9-A2CBD8DF6784}"/>
          </ac:spMkLst>
        </pc:spChg>
        <pc:spChg chg="mod">
          <ac:chgData name="Eveline Tiekink" userId="6058ae45eb5242b7" providerId="LiveId" clId="{0B75A35C-8182-43AF-803E-BA2F44FFB750}" dt="2018-10-31T14:20:25.576" v="2083" actId="26606"/>
          <ac:spMkLst>
            <pc:docMk/>
            <pc:sldMk cId="3357264709" sldId="260"/>
            <ac:spMk id="3" creationId="{EFD33601-E7C0-4701-A19B-17BAB89029EF}"/>
          </ac:spMkLst>
        </pc:spChg>
        <pc:spChg chg="add">
          <ac:chgData name="Eveline Tiekink" userId="6058ae45eb5242b7" providerId="LiveId" clId="{0B75A35C-8182-43AF-803E-BA2F44FFB750}" dt="2018-10-31T14:20:25.576" v="2083" actId="26606"/>
          <ac:spMkLst>
            <pc:docMk/>
            <pc:sldMk cId="3357264709" sldId="260"/>
            <ac:spMk id="12" creationId="{3F088236-D655-4F88-B238-E16762358025}"/>
          </ac:spMkLst>
        </pc:spChg>
        <pc:spChg chg="add del">
          <ac:chgData name="Eveline Tiekink" userId="6058ae45eb5242b7" providerId="LiveId" clId="{0B75A35C-8182-43AF-803E-BA2F44FFB750}" dt="2018-10-31T14:19:24.703" v="2078" actId="26606"/>
          <ac:spMkLst>
            <pc:docMk/>
            <pc:sldMk cId="3357264709" sldId="260"/>
            <ac:spMk id="13" creationId="{3F088236-D655-4F88-B238-E16762358025}"/>
          </ac:spMkLst>
        </pc:spChg>
        <pc:spChg chg="add">
          <ac:chgData name="Eveline Tiekink" userId="6058ae45eb5242b7" providerId="LiveId" clId="{0B75A35C-8182-43AF-803E-BA2F44FFB750}" dt="2018-10-31T14:20:25.576" v="2083" actId="26606"/>
          <ac:spMkLst>
            <pc:docMk/>
            <pc:sldMk cId="3357264709" sldId="260"/>
            <ac:spMk id="14" creationId="{3DAC0C92-199E-475C-9390-119A9B027276}"/>
          </ac:spMkLst>
        </pc:spChg>
        <pc:spChg chg="add del">
          <ac:chgData name="Eveline Tiekink" userId="6058ae45eb5242b7" providerId="LiveId" clId="{0B75A35C-8182-43AF-803E-BA2F44FFB750}" dt="2018-10-31T14:19:24.703" v="2078" actId="26606"/>
          <ac:spMkLst>
            <pc:docMk/>
            <pc:sldMk cId="3357264709" sldId="260"/>
            <ac:spMk id="15" creationId="{3DAC0C92-199E-475C-9390-119A9B027276}"/>
          </ac:spMkLst>
        </pc:spChg>
        <pc:spChg chg="add">
          <ac:chgData name="Eveline Tiekink" userId="6058ae45eb5242b7" providerId="LiveId" clId="{0B75A35C-8182-43AF-803E-BA2F44FFB750}" dt="2018-10-31T14:20:25.576" v="2083" actId="26606"/>
          <ac:spMkLst>
            <pc:docMk/>
            <pc:sldMk cId="3357264709" sldId="260"/>
            <ac:spMk id="16" creationId="{C4CFB339-0ED8-4FE2-9EF1-6D1375B8499B}"/>
          </ac:spMkLst>
        </pc:spChg>
        <pc:spChg chg="add del">
          <ac:chgData name="Eveline Tiekink" userId="6058ae45eb5242b7" providerId="LiveId" clId="{0B75A35C-8182-43AF-803E-BA2F44FFB750}" dt="2018-10-31T14:19:24.703" v="2078" actId="26606"/>
          <ac:spMkLst>
            <pc:docMk/>
            <pc:sldMk cId="3357264709" sldId="260"/>
            <ac:spMk id="17" creationId="{C4CFB339-0ED8-4FE2-9EF1-6D1375B8499B}"/>
          </ac:spMkLst>
        </pc:spChg>
        <pc:spChg chg="add">
          <ac:chgData name="Eveline Tiekink" userId="6058ae45eb5242b7" providerId="LiveId" clId="{0B75A35C-8182-43AF-803E-BA2F44FFB750}" dt="2018-10-31T14:20:25.576" v="2083" actId="26606"/>
          <ac:spMkLst>
            <pc:docMk/>
            <pc:sldMk cId="3357264709" sldId="260"/>
            <ac:spMk id="18" creationId="{31896C80-2069-4431-9C19-83B913734490}"/>
          </ac:spMkLst>
        </pc:spChg>
        <pc:spChg chg="add del">
          <ac:chgData name="Eveline Tiekink" userId="6058ae45eb5242b7" providerId="LiveId" clId="{0B75A35C-8182-43AF-803E-BA2F44FFB750}" dt="2018-10-31T14:19:24.703" v="2078" actId="26606"/>
          <ac:spMkLst>
            <pc:docMk/>
            <pc:sldMk cId="3357264709" sldId="260"/>
            <ac:spMk id="19" creationId="{31896C80-2069-4431-9C19-83B913734490}"/>
          </ac:spMkLst>
        </pc:spChg>
        <pc:spChg chg="add">
          <ac:chgData name="Eveline Tiekink" userId="6058ae45eb5242b7" providerId="LiveId" clId="{0B75A35C-8182-43AF-803E-BA2F44FFB750}" dt="2018-10-31T14:20:25.576" v="2083" actId="26606"/>
          <ac:spMkLst>
            <pc:docMk/>
            <pc:sldMk cId="3357264709" sldId="260"/>
            <ac:spMk id="20" creationId="{BF120A21-0841-4823-B0C4-28AEBCEF9B78}"/>
          </ac:spMkLst>
        </pc:spChg>
        <pc:spChg chg="add del">
          <ac:chgData name="Eveline Tiekink" userId="6058ae45eb5242b7" providerId="LiveId" clId="{0B75A35C-8182-43AF-803E-BA2F44FFB750}" dt="2018-10-31T14:19:24.703" v="2078" actId="26606"/>
          <ac:spMkLst>
            <pc:docMk/>
            <pc:sldMk cId="3357264709" sldId="260"/>
            <ac:spMk id="21" creationId="{BF120A21-0841-4823-B0C4-28AEBCEF9B78}"/>
          </ac:spMkLst>
        </pc:spChg>
        <pc:spChg chg="add">
          <ac:chgData name="Eveline Tiekink" userId="6058ae45eb5242b7" providerId="LiveId" clId="{0B75A35C-8182-43AF-803E-BA2F44FFB750}" dt="2018-10-31T14:20:25.576" v="2083" actId="26606"/>
          <ac:spMkLst>
            <pc:docMk/>
            <pc:sldMk cId="3357264709" sldId="260"/>
            <ac:spMk id="22" creationId="{DBB05BAE-BBD3-4289-899F-A6851503C6B0}"/>
          </ac:spMkLst>
        </pc:spChg>
        <pc:spChg chg="add del">
          <ac:chgData name="Eveline Tiekink" userId="6058ae45eb5242b7" providerId="LiveId" clId="{0B75A35C-8182-43AF-803E-BA2F44FFB750}" dt="2018-10-31T14:19:24.703" v="2078" actId="26606"/>
          <ac:spMkLst>
            <pc:docMk/>
            <pc:sldMk cId="3357264709" sldId="260"/>
            <ac:spMk id="23" creationId="{DBB05BAE-BBD3-4289-899F-A6851503C6B0}"/>
          </ac:spMkLst>
        </pc:spChg>
        <pc:spChg chg="add del">
          <ac:chgData name="Eveline Tiekink" userId="6058ae45eb5242b7" providerId="LiveId" clId="{0B75A35C-8182-43AF-803E-BA2F44FFB750}" dt="2018-10-31T14:19:24.703" v="2078" actId="26606"/>
          <ac:spMkLst>
            <pc:docMk/>
            <pc:sldMk cId="3357264709" sldId="260"/>
            <ac:spMk id="25" creationId="{9874D11C-36F5-4BBE-A490-019A54E953B0}"/>
          </ac:spMkLst>
        </pc:spChg>
        <pc:spChg chg="add">
          <ac:chgData name="Eveline Tiekink" userId="6058ae45eb5242b7" providerId="LiveId" clId="{0B75A35C-8182-43AF-803E-BA2F44FFB750}" dt="2018-10-31T14:20:25.576" v="2083" actId="26606"/>
          <ac:spMkLst>
            <pc:docMk/>
            <pc:sldMk cId="3357264709" sldId="260"/>
            <ac:spMk id="27" creationId="{9874D11C-36F5-4BBE-A490-019A54E953B0}"/>
          </ac:spMkLst>
        </pc:spChg>
        <pc:spChg chg="add del">
          <ac:chgData name="Eveline Tiekink" userId="6058ae45eb5242b7" providerId="LiveId" clId="{0B75A35C-8182-43AF-803E-BA2F44FFB750}" dt="2018-10-31T14:19:23.332" v="2077" actId="26606"/>
          <ac:spMkLst>
            <pc:docMk/>
            <pc:sldMk cId="3357264709" sldId="260"/>
            <ac:spMk id="30" creationId="{D94A7024-D948-494D-8920-BBA2DA07D15B}"/>
          </ac:spMkLst>
        </pc:spChg>
        <pc:picChg chg="add del mod ord">
          <ac:chgData name="Eveline Tiekink" userId="6058ae45eb5242b7" providerId="LiveId" clId="{0B75A35C-8182-43AF-803E-BA2F44FFB750}" dt="2018-10-31T14:19:26.660" v="2079" actId="478"/>
          <ac:picMkLst>
            <pc:docMk/>
            <pc:sldMk cId="3357264709" sldId="260"/>
            <ac:picMk id="4" creationId="{A46264F5-2336-440E-B7D4-A63BA36AD5C1}"/>
          </ac:picMkLst>
        </pc:picChg>
        <pc:picChg chg="add mod ord">
          <ac:chgData name="Eveline Tiekink" userId="6058ae45eb5242b7" providerId="LiveId" clId="{0B75A35C-8182-43AF-803E-BA2F44FFB750}" dt="2018-10-31T14:22:47.039" v="2088" actId="166"/>
          <ac:picMkLst>
            <pc:docMk/>
            <pc:sldMk cId="3357264709" sldId="260"/>
            <ac:picMk id="6" creationId="{9CF731E3-F383-4998-AC14-E969BDD2C2FE}"/>
          </ac:picMkLst>
        </pc:picChg>
        <pc:cxnChg chg="add">
          <ac:chgData name="Eveline Tiekink" userId="6058ae45eb5242b7" providerId="LiveId" clId="{0B75A35C-8182-43AF-803E-BA2F44FFB750}" dt="2018-10-31T14:20:25.576" v="2083" actId="26606"/>
          <ac:cxnSpMkLst>
            <pc:docMk/>
            <pc:sldMk cId="3357264709" sldId="260"/>
            <ac:cxnSpMk id="8" creationId="{64FA5DFF-7FE6-4855-84E6-DFA78EE978BD}"/>
          </ac:cxnSpMkLst>
        </pc:cxnChg>
        <pc:cxnChg chg="add del">
          <ac:chgData name="Eveline Tiekink" userId="6058ae45eb5242b7" providerId="LiveId" clId="{0B75A35C-8182-43AF-803E-BA2F44FFB750}" dt="2018-10-31T14:19:24.703" v="2078" actId="26606"/>
          <ac:cxnSpMkLst>
            <pc:docMk/>
            <pc:sldMk cId="3357264709" sldId="260"/>
            <ac:cxnSpMk id="9" creationId="{64FA5DFF-7FE6-4855-84E6-DFA78EE978BD}"/>
          </ac:cxnSpMkLst>
        </pc:cxnChg>
        <pc:cxnChg chg="add">
          <ac:chgData name="Eveline Tiekink" userId="6058ae45eb5242b7" providerId="LiveId" clId="{0B75A35C-8182-43AF-803E-BA2F44FFB750}" dt="2018-10-31T14:20:25.576" v="2083" actId="26606"/>
          <ac:cxnSpMkLst>
            <pc:docMk/>
            <pc:sldMk cId="3357264709" sldId="260"/>
            <ac:cxnSpMk id="10" creationId="{2AFD8CBA-54A3-4363-991B-B9C631BBFA74}"/>
          </ac:cxnSpMkLst>
        </pc:cxnChg>
        <pc:cxnChg chg="add del">
          <ac:chgData name="Eveline Tiekink" userId="6058ae45eb5242b7" providerId="LiveId" clId="{0B75A35C-8182-43AF-803E-BA2F44FFB750}" dt="2018-10-31T14:19:24.703" v="2078" actId="26606"/>
          <ac:cxnSpMkLst>
            <pc:docMk/>
            <pc:sldMk cId="3357264709" sldId="260"/>
            <ac:cxnSpMk id="11" creationId="{2AFD8CBA-54A3-4363-991B-B9C631BBFA74}"/>
          </ac:cxnSpMkLst>
        </pc:cxnChg>
      </pc:sldChg>
      <pc:sldChg chg="addSp delSp modSp add">
        <pc:chgData name="Eveline Tiekink" userId="6058ae45eb5242b7" providerId="LiveId" clId="{0B75A35C-8182-43AF-803E-BA2F44FFB750}" dt="2018-11-02T09:52:16.460" v="2510" actId="1582"/>
        <pc:sldMkLst>
          <pc:docMk/>
          <pc:sldMk cId="2885689349" sldId="262"/>
        </pc:sldMkLst>
        <pc:spChg chg="mod">
          <ac:chgData name="Eveline Tiekink" userId="6058ae45eb5242b7" providerId="LiveId" clId="{0B75A35C-8182-43AF-803E-BA2F44FFB750}" dt="2018-10-31T13:27:39.381" v="257" actId="20577"/>
          <ac:spMkLst>
            <pc:docMk/>
            <pc:sldMk cId="2885689349" sldId="262"/>
            <ac:spMk id="2" creationId="{71D31115-50B0-40D8-B5FC-F096406907C4}"/>
          </ac:spMkLst>
        </pc:spChg>
        <pc:spChg chg="mod ord">
          <ac:chgData name="Eveline Tiekink" userId="6058ae45eb5242b7" providerId="LiveId" clId="{0B75A35C-8182-43AF-803E-BA2F44FFB750}" dt="2018-10-31T17:22:40.111" v="2408" actId="20577"/>
          <ac:spMkLst>
            <pc:docMk/>
            <pc:sldMk cId="2885689349" sldId="262"/>
            <ac:spMk id="3" creationId="{E6AA6751-1E7E-4FB0-945B-9AE4A1E98468}"/>
          </ac:spMkLst>
        </pc:spChg>
        <pc:picChg chg="add mod">
          <ac:chgData name="Eveline Tiekink" userId="6058ae45eb5242b7" providerId="LiveId" clId="{0B75A35C-8182-43AF-803E-BA2F44FFB750}" dt="2018-11-02T09:52:16.460" v="2510" actId="1582"/>
          <ac:picMkLst>
            <pc:docMk/>
            <pc:sldMk cId="2885689349" sldId="262"/>
            <ac:picMk id="4" creationId="{95592D96-CA19-462A-870F-F47D15E66A91}"/>
          </ac:picMkLst>
        </pc:picChg>
        <pc:picChg chg="add del mod">
          <ac:chgData name="Eveline Tiekink" userId="6058ae45eb5242b7" providerId="LiveId" clId="{0B75A35C-8182-43AF-803E-BA2F44FFB750}" dt="2018-10-31T14:18:29.850" v="2069"/>
          <ac:picMkLst>
            <pc:docMk/>
            <pc:sldMk cId="2885689349" sldId="262"/>
            <ac:picMk id="6" creationId="{1276603E-7277-4104-A866-31BD515D8B63}"/>
          </ac:picMkLst>
        </pc:picChg>
      </pc:sldChg>
      <pc:sldChg chg="addSp delSp modSp add">
        <pc:chgData name="Eveline Tiekink" userId="6058ae45eb5242b7" providerId="LiveId" clId="{0B75A35C-8182-43AF-803E-BA2F44FFB750}" dt="2018-11-02T09:48:15.167" v="2496" actId="2711"/>
        <pc:sldMkLst>
          <pc:docMk/>
          <pc:sldMk cId="1298260377" sldId="263"/>
        </pc:sldMkLst>
        <pc:spChg chg="mod">
          <ac:chgData name="Eveline Tiekink" userId="6058ae45eb5242b7" providerId="LiveId" clId="{0B75A35C-8182-43AF-803E-BA2F44FFB750}" dt="2018-10-31T13:44:49.757" v="1101" actId="20577"/>
          <ac:spMkLst>
            <pc:docMk/>
            <pc:sldMk cId="1298260377" sldId="263"/>
            <ac:spMk id="2" creationId="{61014732-6C04-4D0F-B804-C0A54D5E0C0A}"/>
          </ac:spMkLst>
        </pc:spChg>
        <pc:spChg chg="mod">
          <ac:chgData name="Eveline Tiekink" userId="6058ae45eb5242b7" providerId="LiveId" clId="{0B75A35C-8182-43AF-803E-BA2F44FFB750}" dt="2018-11-02T09:48:15.167" v="2496" actId="2711"/>
          <ac:spMkLst>
            <pc:docMk/>
            <pc:sldMk cId="1298260377" sldId="263"/>
            <ac:spMk id="3" creationId="{99E3AEA3-B170-4C67-ACDE-90A51AA9A0F9}"/>
          </ac:spMkLst>
        </pc:spChg>
        <pc:picChg chg="add del">
          <ac:chgData name="Eveline Tiekink" userId="6058ae45eb5242b7" providerId="LiveId" clId="{0B75A35C-8182-43AF-803E-BA2F44FFB750}" dt="2018-10-31T13:44:54.403" v="1103"/>
          <ac:picMkLst>
            <pc:docMk/>
            <pc:sldMk cId="1298260377" sldId="263"/>
            <ac:picMk id="4" creationId="{CFF662AC-4EAE-4EE8-87B2-16A4A801ECD4}"/>
          </ac:picMkLst>
        </pc:picChg>
      </pc:sldChg>
      <pc:sldChg chg="addSp delSp modSp add ord modAnim">
        <pc:chgData name="Eveline Tiekink" userId="6058ae45eb5242b7" providerId="LiveId" clId="{0B75A35C-8182-43AF-803E-BA2F44FFB750}" dt="2018-10-31T17:23:22.520" v="2415"/>
        <pc:sldMkLst>
          <pc:docMk/>
          <pc:sldMk cId="2220814860" sldId="265"/>
        </pc:sldMkLst>
        <pc:spChg chg="mod">
          <ac:chgData name="Eveline Tiekink" userId="6058ae45eb5242b7" providerId="LiveId" clId="{0B75A35C-8182-43AF-803E-BA2F44FFB750}" dt="2018-10-31T13:46:16.188" v="1124" actId="20577"/>
          <ac:spMkLst>
            <pc:docMk/>
            <pc:sldMk cId="2220814860" sldId="265"/>
            <ac:spMk id="2" creationId="{504BB25B-7CDB-42D1-B963-692CE25DBD4F}"/>
          </ac:spMkLst>
        </pc:spChg>
        <pc:spChg chg="mod">
          <ac:chgData name="Eveline Tiekink" userId="6058ae45eb5242b7" providerId="LiveId" clId="{0B75A35C-8182-43AF-803E-BA2F44FFB750}" dt="2018-10-31T14:29:25.861" v="2233" actId="1076"/>
          <ac:spMkLst>
            <pc:docMk/>
            <pc:sldMk cId="2220814860" sldId="265"/>
            <ac:spMk id="3" creationId="{4F153E07-5034-45F7-BF5F-E207971B4522}"/>
          </ac:spMkLst>
        </pc:spChg>
        <pc:spChg chg="add del mod">
          <ac:chgData name="Eveline Tiekink" userId="6058ae45eb5242b7" providerId="LiveId" clId="{0B75A35C-8182-43AF-803E-BA2F44FFB750}" dt="2018-10-31T14:27:15.670" v="2199"/>
          <ac:spMkLst>
            <pc:docMk/>
            <pc:sldMk cId="2220814860" sldId="265"/>
            <ac:spMk id="4" creationId="{AE2486F2-D02A-449E-8B52-3C93B1662107}"/>
          </ac:spMkLst>
        </pc:spChg>
        <pc:spChg chg="add mod">
          <ac:chgData name="Eveline Tiekink" userId="6058ae45eb5242b7" providerId="LiveId" clId="{0B75A35C-8182-43AF-803E-BA2F44FFB750}" dt="2018-10-31T14:30:15.972" v="2255" actId="20577"/>
          <ac:spMkLst>
            <pc:docMk/>
            <pc:sldMk cId="2220814860" sldId="265"/>
            <ac:spMk id="5" creationId="{F56A8652-377C-43E4-894B-0C2BCFD5D873}"/>
          </ac:spMkLst>
        </pc:spChg>
        <pc:spChg chg="add mod">
          <ac:chgData name="Eveline Tiekink" userId="6058ae45eb5242b7" providerId="LiveId" clId="{0B75A35C-8182-43AF-803E-BA2F44FFB750}" dt="2018-10-31T14:30:27.095" v="2256" actId="20577"/>
          <ac:spMkLst>
            <pc:docMk/>
            <pc:sldMk cId="2220814860" sldId="265"/>
            <ac:spMk id="6" creationId="{EFD540AC-4972-4F92-86FA-D2D4F7FA4444}"/>
          </ac:spMkLst>
        </pc:spChg>
      </pc:sldChg>
      <pc:sldChg chg="addSp delSp modSp add mod setBg">
        <pc:chgData name="Eveline Tiekink" userId="6058ae45eb5242b7" providerId="LiveId" clId="{0B75A35C-8182-43AF-803E-BA2F44FFB750}" dt="2018-11-02T13:52:43.744" v="2738" actId="20577"/>
        <pc:sldMkLst>
          <pc:docMk/>
          <pc:sldMk cId="1309883284" sldId="266"/>
        </pc:sldMkLst>
        <pc:spChg chg="mod">
          <ac:chgData name="Eveline Tiekink" userId="6058ae45eb5242b7" providerId="LiveId" clId="{0B75A35C-8182-43AF-803E-BA2F44FFB750}" dt="2018-10-31T14:28:03.175" v="2212" actId="26606"/>
          <ac:spMkLst>
            <pc:docMk/>
            <pc:sldMk cId="1309883284" sldId="266"/>
            <ac:spMk id="2" creationId="{3C13B0F9-1C71-4CE4-AABF-5618AC558334}"/>
          </ac:spMkLst>
        </pc:spChg>
        <pc:spChg chg="add del mod">
          <ac:chgData name="Eveline Tiekink" userId="6058ae45eb5242b7" providerId="LiveId" clId="{0B75A35C-8182-43AF-803E-BA2F44FFB750}" dt="2018-11-02T13:52:43.744" v="2738" actId="20577"/>
          <ac:spMkLst>
            <pc:docMk/>
            <pc:sldMk cId="1309883284" sldId="266"/>
            <ac:spMk id="3" creationId="{D4AC6523-359B-4196-8675-576AAB629574}"/>
          </ac:spMkLst>
        </pc:spChg>
        <pc:graphicFrameChg chg="add del">
          <ac:chgData name="Eveline Tiekink" userId="6058ae45eb5242b7" providerId="LiveId" clId="{0B75A35C-8182-43AF-803E-BA2F44FFB750}" dt="2018-10-31T14:28:03.175" v="2212" actId="26606"/>
          <ac:graphicFrameMkLst>
            <pc:docMk/>
            <pc:sldMk cId="1309883284" sldId="266"/>
            <ac:graphicFrameMk id="5" creationId="{9658266B-3A6D-43EC-8789-2032FDD6244C}"/>
          </ac:graphicFrameMkLst>
        </pc:graphicFrameChg>
      </pc:sldChg>
      <pc:sldChg chg="addSp delSp modSp add ord">
        <pc:chgData name="Eveline Tiekink" userId="6058ae45eb5242b7" providerId="LiveId" clId="{0B75A35C-8182-43AF-803E-BA2F44FFB750}" dt="2018-11-02T09:48:38.411" v="2497" actId="2711"/>
        <pc:sldMkLst>
          <pc:docMk/>
          <pc:sldMk cId="2013438566" sldId="267"/>
        </pc:sldMkLst>
        <pc:spChg chg="del mod">
          <ac:chgData name="Eveline Tiekink" userId="6058ae45eb5242b7" providerId="LiveId" clId="{0B75A35C-8182-43AF-803E-BA2F44FFB750}" dt="2018-10-31T14:40:44.989" v="2364" actId="478"/>
          <ac:spMkLst>
            <pc:docMk/>
            <pc:sldMk cId="2013438566" sldId="267"/>
            <ac:spMk id="2" creationId="{79A6CD17-2AF6-41D8-B15A-ECC77FEA7C2A}"/>
          </ac:spMkLst>
        </pc:spChg>
        <pc:spChg chg="add mod">
          <ac:chgData name="Eveline Tiekink" userId="6058ae45eb5242b7" providerId="LiveId" clId="{0B75A35C-8182-43AF-803E-BA2F44FFB750}" dt="2018-10-31T14:53:23.353" v="2385" actId="207"/>
          <ac:spMkLst>
            <pc:docMk/>
            <pc:sldMk cId="2013438566" sldId="267"/>
            <ac:spMk id="2" creationId="{DE1A5C2A-7160-4B6F-B67C-A2A07D397204}"/>
          </ac:spMkLst>
        </pc:spChg>
        <pc:spChg chg="del">
          <ac:chgData name="Eveline Tiekink" userId="6058ae45eb5242b7" providerId="LiveId" clId="{0B75A35C-8182-43AF-803E-BA2F44FFB750}" dt="2018-10-31T14:39:43.425" v="2332" actId="478"/>
          <ac:spMkLst>
            <pc:docMk/>
            <pc:sldMk cId="2013438566" sldId="267"/>
            <ac:spMk id="3" creationId="{78F4D907-7C7D-4C8B-9280-C68F9926230C}"/>
          </ac:spMkLst>
        </pc:spChg>
        <pc:spChg chg="add mod">
          <ac:chgData name="Eveline Tiekink" userId="6058ae45eb5242b7" providerId="LiveId" clId="{0B75A35C-8182-43AF-803E-BA2F44FFB750}" dt="2018-11-02T09:48:38.411" v="2497" actId="2711"/>
          <ac:spMkLst>
            <pc:docMk/>
            <pc:sldMk cId="2013438566" sldId="267"/>
            <ac:spMk id="4" creationId="{77E3EA1A-AC57-4BBB-9DA7-5668898EC55A}"/>
          </ac:spMkLst>
        </pc:spChg>
        <pc:spChg chg="add del mod">
          <ac:chgData name="Eveline Tiekink" userId="6058ae45eb5242b7" providerId="LiveId" clId="{0B75A35C-8182-43AF-803E-BA2F44FFB750}" dt="2018-10-31T14:40:47.672" v="2365" actId="478"/>
          <ac:spMkLst>
            <pc:docMk/>
            <pc:sldMk cId="2013438566" sldId="267"/>
            <ac:spMk id="6" creationId="{7F73CC6B-608C-4304-9DAA-7BFC71C9690D}"/>
          </ac:spMkLst>
        </pc:spChg>
      </pc:sldChg>
      <pc:sldChg chg="addSp delSp modSp add">
        <pc:chgData name="Eveline Tiekink" userId="6058ae45eb5242b7" providerId="LiveId" clId="{0B75A35C-8182-43AF-803E-BA2F44FFB750}" dt="2018-11-02T13:45:20.170" v="2667" actId="1076"/>
        <pc:sldMkLst>
          <pc:docMk/>
          <pc:sldMk cId="982139956" sldId="268"/>
        </pc:sldMkLst>
        <pc:spChg chg="mod">
          <ac:chgData name="Eveline Tiekink" userId="6058ae45eb5242b7" providerId="LiveId" clId="{0B75A35C-8182-43AF-803E-BA2F44FFB750}" dt="2018-11-02T13:41:52.693" v="2575" actId="20577"/>
          <ac:spMkLst>
            <pc:docMk/>
            <pc:sldMk cId="982139956" sldId="268"/>
            <ac:spMk id="2" creationId="{7F13CAAA-69FB-4B11-8982-5D718C1A2755}"/>
          </ac:spMkLst>
        </pc:spChg>
        <pc:spChg chg="add del mod">
          <ac:chgData name="Eveline Tiekink" userId="6058ae45eb5242b7" providerId="LiveId" clId="{0B75A35C-8182-43AF-803E-BA2F44FFB750}" dt="2018-11-02T13:45:20.170" v="2667" actId="1076"/>
          <ac:spMkLst>
            <pc:docMk/>
            <pc:sldMk cId="982139956" sldId="268"/>
            <ac:spMk id="3" creationId="{ED7C17D9-BD1F-46EF-B5E7-A46917BF7DBE}"/>
          </ac:spMkLst>
        </pc:spChg>
        <pc:picChg chg="add mod modCrop">
          <ac:chgData name="Eveline Tiekink" userId="6058ae45eb5242b7" providerId="LiveId" clId="{0B75A35C-8182-43AF-803E-BA2F44FFB750}" dt="2018-11-02T13:45:06.844" v="2665" actId="14100"/>
          <ac:picMkLst>
            <pc:docMk/>
            <pc:sldMk cId="982139956" sldId="268"/>
            <ac:picMk id="4" creationId="{6437F781-AAFF-4EFD-A3A7-038CB7AB75A9}"/>
          </ac:picMkLst>
        </pc:picChg>
      </pc:sldChg>
      <pc:sldChg chg="addSp modSp add ord">
        <pc:chgData name="Eveline Tiekink" userId="6058ae45eb5242b7" providerId="LiveId" clId="{0B75A35C-8182-43AF-803E-BA2F44FFB750}" dt="2018-11-02T13:45:14.234" v="2666" actId="1076"/>
        <pc:sldMkLst>
          <pc:docMk/>
          <pc:sldMk cId="1159434009" sldId="269"/>
        </pc:sldMkLst>
        <pc:spChg chg="mod">
          <ac:chgData name="Eveline Tiekink" userId="6058ae45eb5242b7" providerId="LiveId" clId="{0B75A35C-8182-43AF-803E-BA2F44FFB750}" dt="2018-11-02T13:41:58.876" v="2576"/>
          <ac:spMkLst>
            <pc:docMk/>
            <pc:sldMk cId="1159434009" sldId="269"/>
            <ac:spMk id="2" creationId="{82AD9D86-1786-490A-B56D-E842D513B872}"/>
          </ac:spMkLst>
        </pc:spChg>
        <pc:spChg chg="mod">
          <ac:chgData name="Eveline Tiekink" userId="6058ae45eb5242b7" providerId="LiveId" clId="{0B75A35C-8182-43AF-803E-BA2F44FFB750}" dt="2018-11-02T13:45:14.234" v="2666" actId="1076"/>
          <ac:spMkLst>
            <pc:docMk/>
            <pc:sldMk cId="1159434009" sldId="269"/>
            <ac:spMk id="3" creationId="{12083CD7-7BD3-4818-993F-15A22561EF7B}"/>
          </ac:spMkLst>
        </pc:spChg>
        <pc:picChg chg="add mod">
          <ac:chgData name="Eveline Tiekink" userId="6058ae45eb5242b7" providerId="LiveId" clId="{0B75A35C-8182-43AF-803E-BA2F44FFB750}" dt="2018-11-02T13:44:47.614" v="2663" actId="1076"/>
          <ac:picMkLst>
            <pc:docMk/>
            <pc:sldMk cId="1159434009" sldId="269"/>
            <ac:picMk id="5" creationId="{79C3529E-D1ED-4694-B3CB-5B1D2442626C}"/>
          </ac:picMkLst>
        </pc:picChg>
      </pc:sldChg>
      <pc:sldChg chg="modSp add">
        <pc:chgData name="Eveline Tiekink" userId="6058ae45eb5242b7" providerId="LiveId" clId="{0B75A35C-8182-43AF-803E-BA2F44FFB750}" dt="2018-11-02T13:45:46.609" v="2725" actId="20577"/>
        <pc:sldMkLst>
          <pc:docMk/>
          <pc:sldMk cId="1005221805" sldId="270"/>
        </pc:sldMkLst>
        <pc:spChg chg="mod">
          <ac:chgData name="Eveline Tiekink" userId="6058ae45eb5242b7" providerId="LiveId" clId="{0B75A35C-8182-43AF-803E-BA2F44FFB750}" dt="2018-11-02T13:43:36.212" v="2630" actId="20577"/>
          <ac:spMkLst>
            <pc:docMk/>
            <pc:sldMk cId="1005221805" sldId="270"/>
            <ac:spMk id="2" creationId="{4F3B2A1A-E438-49C0-ADB3-7D368F8070ED}"/>
          </ac:spMkLst>
        </pc:spChg>
        <pc:spChg chg="mod">
          <ac:chgData name="Eveline Tiekink" userId="6058ae45eb5242b7" providerId="LiveId" clId="{0B75A35C-8182-43AF-803E-BA2F44FFB750}" dt="2018-11-02T13:45:46.609" v="2725" actId="20577"/>
          <ac:spMkLst>
            <pc:docMk/>
            <pc:sldMk cId="1005221805" sldId="270"/>
            <ac:spMk id="3" creationId="{6B9C64AB-74D4-4945-B81F-4A1C5BE3442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4CFFD8-571C-48B2-909E-9B5FE253D121}" type="datetimeFigureOut">
              <a:rPr lang="nl-NL" smtClean="0"/>
              <a:t>2-11-2018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A5F5ED-64BB-4C5C-A82B-3BA43ACDDE5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68740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A5F5ED-64BB-4C5C-A82B-3BA43ACDDE50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97721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A5F5ED-64BB-4C5C-A82B-3BA43ACDDE50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603984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A5F5ED-64BB-4C5C-A82B-3BA43ACDDE50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210065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95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929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48443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3630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725426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1973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11/2/2018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9704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897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11/2/2018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630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003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11/2/2018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389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595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559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871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11/2/2018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44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189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656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8584FB-F333-4E2C-A6EE-FB17FDF9C5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2792" y="2895833"/>
            <a:ext cx="7766936" cy="1646302"/>
          </a:xfrm>
        </p:spPr>
        <p:txBody>
          <a:bodyPr/>
          <a:lstStyle/>
          <a:p>
            <a:pPr algn="ctr"/>
            <a:r>
              <a:rPr lang="nl-NL" sz="7200" dirty="0" err="1"/>
              <a:t>Amstelhaege</a:t>
            </a:r>
            <a:br>
              <a:rPr lang="nl-NL" sz="7200" dirty="0"/>
            </a:br>
            <a:endParaRPr lang="nl-NL" sz="7200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5CC4032A-E48A-464D-9FA6-FAF2E332B9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2792" y="3631736"/>
            <a:ext cx="7766936" cy="1096899"/>
          </a:xfrm>
        </p:spPr>
        <p:txBody>
          <a:bodyPr/>
          <a:lstStyle/>
          <a:p>
            <a:pPr algn="ctr"/>
            <a:r>
              <a:rPr lang="nl-NL" i="1" dirty="0"/>
              <a:t>Corné Heijnen, Coen Mol en Eveline Tiekink</a:t>
            </a:r>
          </a:p>
          <a:p>
            <a:pPr algn="ctr"/>
            <a:r>
              <a:rPr lang="nl-NL" i="1" dirty="0"/>
              <a:t>Lekker Oké</a:t>
            </a:r>
          </a:p>
        </p:txBody>
      </p:sp>
    </p:spTree>
    <p:extLst>
      <p:ext uri="{BB962C8B-B14F-4D97-AF65-F5344CB8AC3E}">
        <p14:creationId xmlns:p14="http://schemas.microsoft.com/office/powerpoint/2010/main" val="20106054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13B0F9-1C71-4CE4-AABF-5618AC558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nl-NL" dirty="0"/>
              <a:t>Slot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AC6523-359B-4196-8675-576AAB629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Amstelhaege</a:t>
            </a:r>
            <a:endParaRPr lang="nl-NL" dirty="0"/>
          </a:p>
          <a:p>
            <a:r>
              <a:rPr lang="nl-NL" dirty="0"/>
              <a:t>20-, 40- en 60-huizenvariant</a:t>
            </a:r>
          </a:p>
          <a:p>
            <a:r>
              <a:rPr lang="nl-NL" dirty="0"/>
              <a:t>Verschillende eisen</a:t>
            </a:r>
          </a:p>
          <a:p>
            <a:r>
              <a:rPr lang="nl-NL"/>
              <a:t>Doelstelling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09883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77E3EA1A-AC57-4BBB-9DA7-5668898EC55A}"/>
              </a:ext>
            </a:extLst>
          </p:cNvPr>
          <p:cNvSpPr/>
          <p:nvPr/>
        </p:nvSpPr>
        <p:spPr>
          <a:xfrm>
            <a:off x="2935224" y="2171700"/>
            <a:ext cx="6096000" cy="1718965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urveDown">
              <a:avLst/>
            </a:prstTxWarp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nl-NL" sz="5400" b="1" dirty="0">
                <a:ln w="57150">
                  <a:solidFill>
                    <a:schemeClr val="accent1"/>
                  </a:solidFill>
                  <a:prstDash val="solid"/>
                </a:ln>
                <a:blipFill>
                  <a:blip r:embed="rId2"/>
                  <a:tile tx="0" ty="0" sx="100000" sy="100000" flip="none" algn="tl"/>
                </a:blip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Blackadder ITC" panose="04020505051007020D02" pitchFamily="82" charset="0"/>
              </a:rPr>
              <a:t>Bedankt</a:t>
            </a:r>
            <a:r>
              <a:rPr lang="nl-NL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!</a:t>
            </a:r>
            <a:endParaRPr lang="nl-NL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2" name="Rechthoek 1">
            <a:extLst>
              <a:ext uri="{FF2B5EF4-FFF2-40B4-BE49-F238E27FC236}">
                <a16:creationId xmlns:a16="http://schemas.microsoft.com/office/drawing/2014/main" id="{DE1A5C2A-7160-4B6F-B67C-A2A07D397204}"/>
              </a:ext>
            </a:extLst>
          </p:cNvPr>
          <p:cNvSpPr/>
          <p:nvPr/>
        </p:nvSpPr>
        <p:spPr>
          <a:xfrm>
            <a:off x="791642" y="621166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l-NL" dirty="0">
                <a:solidFill>
                  <a:schemeClr val="bg2">
                    <a:lumMod val="50000"/>
                  </a:schemeClr>
                </a:solidFill>
              </a:rPr>
              <a:t>Corné Heijnen, Coen Mol en Eveline Tiekink</a:t>
            </a:r>
          </a:p>
          <a:p>
            <a:r>
              <a:rPr lang="nl-NL" dirty="0">
                <a:solidFill>
                  <a:schemeClr val="bg2">
                    <a:lumMod val="50000"/>
                  </a:schemeClr>
                </a:solidFill>
              </a:rPr>
              <a:t>Lekker Oké</a:t>
            </a:r>
          </a:p>
        </p:txBody>
      </p:sp>
    </p:spTree>
    <p:extLst>
      <p:ext uri="{BB962C8B-B14F-4D97-AF65-F5344CB8AC3E}">
        <p14:creationId xmlns:p14="http://schemas.microsoft.com/office/powerpoint/2010/main" val="20134385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3B2A1A-E438-49C0-ADB3-7D368F807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Vragen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B9C64AB-74D4-4945-B81F-4A1C5BE344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Telt water mee als </a:t>
            </a:r>
            <a:r>
              <a:rPr lang="nl-NL" dirty="0" err="1"/>
              <a:t>vrijstand</a:t>
            </a:r>
            <a:r>
              <a:rPr lang="nl-NL" dirty="0"/>
              <a:t>?</a:t>
            </a:r>
          </a:p>
          <a:p>
            <a:r>
              <a:rPr lang="nl-NL" dirty="0"/>
              <a:t>Hoe wordt de </a:t>
            </a:r>
            <a:r>
              <a:rPr lang="nl-NL" dirty="0" err="1"/>
              <a:t>vrijstand</a:t>
            </a:r>
            <a:r>
              <a:rPr lang="nl-NL" dirty="0"/>
              <a:t> berekend tussen twee huizen?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05221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78A62E-926B-4614-A3E9-A2CBD8DF6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>
            <a:normAutofit/>
          </a:bodyPr>
          <a:lstStyle/>
          <a:p>
            <a:r>
              <a:rPr lang="nl-NL" dirty="0"/>
              <a:t>Inhoud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FD33601-E7C0-4701-A19B-17BAB8902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851122" cy="3880773"/>
          </a:xfrm>
        </p:spPr>
        <p:txBody>
          <a:bodyPr>
            <a:normAutofit/>
          </a:bodyPr>
          <a:lstStyle/>
          <a:p>
            <a:r>
              <a:rPr lang="nl-NL"/>
              <a:t>Inleiding</a:t>
            </a:r>
          </a:p>
          <a:p>
            <a:r>
              <a:rPr lang="nl-NL"/>
              <a:t>Opdracht</a:t>
            </a:r>
          </a:p>
          <a:p>
            <a:r>
              <a:rPr lang="nl-NL"/>
              <a:t>Eisen aan de wijk</a:t>
            </a:r>
          </a:p>
          <a:p>
            <a:r>
              <a:rPr lang="nl-NL"/>
              <a:t>Plan van aanpak</a:t>
            </a:r>
          </a:p>
          <a:p>
            <a:r>
              <a:rPr lang="nl-NL"/>
              <a:t>Slot</a:t>
            </a:r>
            <a:endParaRPr lang="nl-NL" dirty="0"/>
          </a:p>
        </p:txBody>
      </p:sp>
      <p:cxnSp>
        <p:nvCxnSpPr>
          <p:cNvPr id="8" name="Straight Connector 10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12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Afbeelding 5" descr="Afbeelding met tekst, kaart&#10;&#10;Beschrijving is gegenereerd met zeer hoge betrouwbaarheid">
            <a:extLst>
              <a:ext uri="{FF2B5EF4-FFF2-40B4-BE49-F238E27FC236}">
                <a16:creationId xmlns:a16="http://schemas.microsoft.com/office/drawing/2014/main" id="{9CF731E3-F383-4998-AC14-E969BDD2C2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308" r="-1" b="11733"/>
          <a:stretch/>
        </p:blipFill>
        <p:spPr>
          <a:xfrm>
            <a:off x="4269854" y="-1"/>
            <a:ext cx="7922146" cy="6858001"/>
          </a:xfrm>
          <a:custGeom>
            <a:avLst/>
            <a:gdLst>
              <a:gd name="connsiteX0" fmla="*/ 379987 w 7922146"/>
              <a:gd name="connsiteY0" fmla="*/ 0 h 6858001"/>
              <a:gd name="connsiteX1" fmla="*/ 5304971 w 7922146"/>
              <a:gd name="connsiteY1" fmla="*/ 0 h 6858001"/>
              <a:gd name="connsiteX2" fmla="*/ 7065281 w 7922146"/>
              <a:gd name="connsiteY2" fmla="*/ 0 h 6858001"/>
              <a:gd name="connsiteX3" fmla="*/ 7397540 w 7922146"/>
              <a:gd name="connsiteY3" fmla="*/ 0 h 6858001"/>
              <a:gd name="connsiteX4" fmla="*/ 7397540 w 7922146"/>
              <a:gd name="connsiteY4" fmla="*/ 1 h 6858001"/>
              <a:gd name="connsiteX5" fmla="*/ 7922146 w 7922146"/>
              <a:gd name="connsiteY5" fmla="*/ 1 h 6858001"/>
              <a:gd name="connsiteX6" fmla="*/ 7922146 w 7922146"/>
              <a:gd name="connsiteY6" fmla="*/ 6858001 h 6858001"/>
              <a:gd name="connsiteX7" fmla="*/ 7065281 w 7922146"/>
              <a:gd name="connsiteY7" fmla="*/ 6858001 h 6858001"/>
              <a:gd name="connsiteX8" fmla="*/ 7065281 w 7922146"/>
              <a:gd name="connsiteY8" fmla="*/ 6858000 h 6858001"/>
              <a:gd name="connsiteX9" fmla="*/ 5932989 w 7922146"/>
              <a:gd name="connsiteY9" fmla="*/ 6858000 h 6858001"/>
              <a:gd name="connsiteX10" fmla="*/ 5932989 w 7922146"/>
              <a:gd name="connsiteY10" fmla="*/ 6858001 h 6858001"/>
              <a:gd name="connsiteX11" fmla="*/ 27809 w 7922146"/>
              <a:gd name="connsiteY11" fmla="*/ 6858001 h 6858001"/>
              <a:gd name="connsiteX12" fmla="*/ 1803228 w 7922146"/>
              <a:gd name="connsiteY12" fmla="*/ 4521201 h 6858001"/>
              <a:gd name="connsiteX13" fmla="*/ 0 w 7922146"/>
              <a:gd name="connsiteY13" fmla="*/ 0 h 6858001"/>
              <a:gd name="connsiteX14" fmla="*/ 379987 w 7922146"/>
              <a:gd name="connsiteY14" fmla="*/ 0 h 6858001"/>
              <a:gd name="connsiteX15" fmla="*/ 0 w 7922146"/>
              <a:gd name="connsiteY15" fmla="*/ 407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357264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D31115-50B0-40D8-B5FC-F09640690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Inleiding</a:t>
            </a:r>
          </a:p>
        </p:txBody>
      </p:sp>
      <p:pic>
        <p:nvPicPr>
          <p:cNvPr id="4" name="Tijdelijke aanduiding voor inhoud 5" descr="Afbeelding met circuit, elektronica&#10;&#10;Beschrijving is gegenereerd met zeer hoge betrouwbaarheid">
            <a:extLst>
              <a:ext uri="{FF2B5EF4-FFF2-40B4-BE49-F238E27FC236}">
                <a16:creationId xmlns:a16="http://schemas.microsoft.com/office/drawing/2014/main" id="{95592D96-CA19-462A-870F-F47D15E66A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6B7366"/>
              </a:clrFrom>
              <a:clrTo>
                <a:srgbClr val="6B7366">
                  <a:alpha val="0"/>
                </a:srgbClr>
              </a:clrTo>
            </a:clrChange>
          </a:blip>
          <a:srcRect l="11928" r="23094"/>
          <a:stretch/>
        </p:blipFill>
        <p:spPr>
          <a:xfrm>
            <a:off x="4395976" y="-89338"/>
            <a:ext cx="8025345" cy="6947338"/>
          </a:xfrm>
          <a:custGeom>
            <a:avLst/>
            <a:gdLst>
              <a:gd name="connsiteX0" fmla="*/ 379987 w 7922146"/>
              <a:gd name="connsiteY0" fmla="*/ 0 h 6858001"/>
              <a:gd name="connsiteX1" fmla="*/ 5304971 w 7922146"/>
              <a:gd name="connsiteY1" fmla="*/ 0 h 6858001"/>
              <a:gd name="connsiteX2" fmla="*/ 7065281 w 7922146"/>
              <a:gd name="connsiteY2" fmla="*/ 0 h 6858001"/>
              <a:gd name="connsiteX3" fmla="*/ 7397540 w 7922146"/>
              <a:gd name="connsiteY3" fmla="*/ 0 h 6858001"/>
              <a:gd name="connsiteX4" fmla="*/ 7397540 w 7922146"/>
              <a:gd name="connsiteY4" fmla="*/ 1 h 6858001"/>
              <a:gd name="connsiteX5" fmla="*/ 7922146 w 7922146"/>
              <a:gd name="connsiteY5" fmla="*/ 1 h 6858001"/>
              <a:gd name="connsiteX6" fmla="*/ 7922146 w 7922146"/>
              <a:gd name="connsiteY6" fmla="*/ 6858001 h 6858001"/>
              <a:gd name="connsiteX7" fmla="*/ 7065281 w 7922146"/>
              <a:gd name="connsiteY7" fmla="*/ 6858001 h 6858001"/>
              <a:gd name="connsiteX8" fmla="*/ 7065281 w 7922146"/>
              <a:gd name="connsiteY8" fmla="*/ 6858000 h 6858001"/>
              <a:gd name="connsiteX9" fmla="*/ 5932989 w 7922146"/>
              <a:gd name="connsiteY9" fmla="*/ 6858000 h 6858001"/>
              <a:gd name="connsiteX10" fmla="*/ 5932989 w 7922146"/>
              <a:gd name="connsiteY10" fmla="*/ 6858001 h 6858001"/>
              <a:gd name="connsiteX11" fmla="*/ 27809 w 7922146"/>
              <a:gd name="connsiteY11" fmla="*/ 6858001 h 6858001"/>
              <a:gd name="connsiteX12" fmla="*/ 1803228 w 7922146"/>
              <a:gd name="connsiteY12" fmla="*/ 4521201 h 6858001"/>
              <a:gd name="connsiteX13" fmla="*/ 0 w 7922146"/>
              <a:gd name="connsiteY13" fmla="*/ 0 h 6858001"/>
              <a:gd name="connsiteX14" fmla="*/ 379987 w 7922146"/>
              <a:gd name="connsiteY14" fmla="*/ 0 h 6858001"/>
              <a:gd name="connsiteX15" fmla="*/ 0 w 7922146"/>
              <a:gd name="connsiteY15" fmla="*/ 407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  <a:ln w="19050">
            <a:solidFill>
              <a:schemeClr val="accent1">
                <a:lumMod val="75000"/>
              </a:schemeClr>
            </a:solidFill>
          </a:ln>
        </p:spPr>
      </p:pic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6AA6751-1E7E-4FB0-945B-9AE4A1E98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Nieuwe woonwijk</a:t>
            </a:r>
          </a:p>
          <a:p>
            <a:r>
              <a:rPr lang="nl-NL" dirty="0" err="1"/>
              <a:t>Duivendrechtse</a:t>
            </a:r>
            <a:r>
              <a:rPr lang="nl-NL" dirty="0"/>
              <a:t> polder aan de Amstel</a:t>
            </a:r>
          </a:p>
          <a:p>
            <a:r>
              <a:rPr lang="nl-NL" dirty="0"/>
              <a:t>Vrijstaande woningen voor </a:t>
            </a:r>
            <a:r>
              <a:rPr lang="nl-NL" dirty="0" err="1"/>
              <a:t>bovensegment</a:t>
            </a:r>
            <a:endParaRPr lang="nl-NL" dirty="0"/>
          </a:p>
          <a:p>
            <a:r>
              <a:rPr lang="nl-NL" dirty="0"/>
              <a:t>20-, 40- en 60-huizenvariant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85689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4BB25B-7CDB-42D1-B963-692CE25DB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Opdracht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F153E07-5034-45F7-BF5F-E207971B45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11949"/>
            <a:ext cx="8596668" cy="11718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/>
              <a:t>Lever een plattegrond (2D of 3D) af voor ieder van drie huizenvarianten voor de nieuw te bouwen wijk </a:t>
            </a:r>
            <a:r>
              <a:rPr lang="nl-NL" sz="2000" dirty="0" err="1"/>
              <a:t>Amstelhaege</a:t>
            </a:r>
            <a:r>
              <a:rPr lang="nl-NL" sz="2000" dirty="0"/>
              <a:t>. </a:t>
            </a: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F56A8652-377C-43E4-894B-0C2BCFD5D873}"/>
              </a:ext>
            </a:extLst>
          </p:cNvPr>
          <p:cNvSpPr/>
          <p:nvPr/>
        </p:nvSpPr>
        <p:spPr>
          <a:xfrm>
            <a:off x="677334" y="3311238"/>
            <a:ext cx="458490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3600" dirty="0">
                <a:solidFill>
                  <a:schemeClr val="accent1">
                    <a:lumMod val="75000"/>
                  </a:schemeClr>
                </a:solidFill>
              </a:rPr>
              <a:t>Gevorderde opdracht</a:t>
            </a:r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EFD540AC-4972-4F92-86FA-D2D4F7FA4444}"/>
              </a:ext>
            </a:extLst>
          </p:cNvPr>
          <p:cNvSpPr/>
          <p:nvPr/>
        </p:nvSpPr>
        <p:spPr>
          <a:xfrm>
            <a:off x="677334" y="4322721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l-NL" dirty="0"/>
              <a:t>Wat is de maximale waarde die je kunt bereiken met een zelfgekozen verdeling van de huizen?</a:t>
            </a:r>
          </a:p>
          <a:p>
            <a:endParaRPr lang="nl-NL" dirty="0"/>
          </a:p>
          <a:p>
            <a:r>
              <a:rPr lang="nl-NL" dirty="0"/>
              <a:t>Wat is de maximale </a:t>
            </a:r>
            <a:r>
              <a:rPr lang="nl-NL" dirty="0" err="1"/>
              <a:t>vrijstand</a:t>
            </a:r>
            <a:r>
              <a:rPr lang="nl-NL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220814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EFE065-AFB6-4CB3-96B4-A26CC946E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011" y="528755"/>
            <a:ext cx="5771788" cy="1320800"/>
          </a:xfrm>
        </p:spPr>
        <p:txBody>
          <a:bodyPr>
            <a:normAutofit/>
          </a:bodyPr>
          <a:lstStyle/>
          <a:p>
            <a:r>
              <a:rPr lang="nl-NL" dirty="0"/>
              <a:t>Specificaties van de huizen</a:t>
            </a:r>
          </a:p>
        </p:txBody>
      </p:sp>
      <p:graphicFrame>
        <p:nvGraphicFramePr>
          <p:cNvPr id="7" name="Tijdelijke aanduiding voor inhoud 6">
            <a:extLst>
              <a:ext uri="{FF2B5EF4-FFF2-40B4-BE49-F238E27FC236}">
                <a16:creationId xmlns:a16="http://schemas.microsoft.com/office/drawing/2014/main" id="{6E7DE91A-63B8-4689-B885-35E26258B5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1193185"/>
              </p:ext>
            </p:extLst>
          </p:nvPr>
        </p:nvGraphicFramePr>
        <p:xfrm>
          <a:off x="707011" y="4025245"/>
          <a:ext cx="8532000" cy="23152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3546">
                  <a:extLst>
                    <a:ext uri="{9D8B030D-6E8A-4147-A177-3AD203B41FA5}">
                      <a16:colId xmlns:a16="http://schemas.microsoft.com/office/drawing/2014/main" val="3545068738"/>
                    </a:ext>
                  </a:extLst>
                </a:gridCol>
                <a:gridCol w="2201313">
                  <a:extLst>
                    <a:ext uri="{9D8B030D-6E8A-4147-A177-3AD203B41FA5}">
                      <a16:colId xmlns:a16="http://schemas.microsoft.com/office/drawing/2014/main" val="619133938"/>
                    </a:ext>
                  </a:extLst>
                </a:gridCol>
                <a:gridCol w="2248961">
                  <a:extLst>
                    <a:ext uri="{9D8B030D-6E8A-4147-A177-3AD203B41FA5}">
                      <a16:colId xmlns:a16="http://schemas.microsoft.com/office/drawing/2014/main" val="639316755"/>
                    </a:ext>
                  </a:extLst>
                </a:gridCol>
                <a:gridCol w="2128180">
                  <a:extLst>
                    <a:ext uri="{9D8B030D-6E8A-4147-A177-3AD203B41FA5}">
                      <a16:colId xmlns:a16="http://schemas.microsoft.com/office/drawing/2014/main" val="3557338544"/>
                    </a:ext>
                  </a:extLst>
                </a:gridCol>
              </a:tblGrid>
              <a:tr h="354462">
                <a:tc>
                  <a:txBody>
                    <a:bodyPr/>
                    <a:lstStyle/>
                    <a:p>
                      <a:endParaRPr lang="nl-NL" sz="16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Eengezinswoning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Bungalow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Maison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3881598"/>
                  </a:ext>
                </a:extLst>
              </a:tr>
              <a:tr h="392056">
                <a:tc>
                  <a:txBody>
                    <a:bodyPr/>
                    <a:lstStyle/>
                    <a:p>
                      <a:r>
                        <a:rPr lang="nl-NL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Percentage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60%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0719527"/>
                  </a:ext>
                </a:extLst>
              </a:tr>
              <a:tr h="392056">
                <a:tc>
                  <a:txBody>
                    <a:bodyPr/>
                    <a:lstStyle/>
                    <a:p>
                      <a:r>
                        <a:rPr lang="nl-NL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Afmetingen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8 x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10 x 7.5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11 x 10.5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3536960"/>
                  </a:ext>
                </a:extLst>
              </a:tr>
              <a:tr h="392056">
                <a:tc>
                  <a:txBody>
                    <a:bodyPr/>
                    <a:lstStyle/>
                    <a:p>
                      <a:r>
                        <a:rPr lang="nl-NL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Prijs vanaf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285.000.-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399.000.-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610.000.-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1688370"/>
                  </a:ext>
                </a:extLst>
              </a:tr>
              <a:tr h="386685">
                <a:tc>
                  <a:txBody>
                    <a:bodyPr/>
                    <a:lstStyle/>
                    <a:p>
                      <a:r>
                        <a:rPr lang="nl-NL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Vrijstand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 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 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6 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6663573"/>
                  </a:ext>
                </a:extLst>
              </a:tr>
              <a:tr h="386685">
                <a:tc>
                  <a:txBody>
                    <a:bodyPr/>
                    <a:lstStyle/>
                    <a:p>
                      <a:r>
                        <a:rPr lang="nl-NL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Prijsverhoging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8704834"/>
                  </a:ext>
                </a:extLst>
              </a:tr>
            </a:tbl>
          </a:graphicData>
        </a:graphic>
      </p:graphicFrame>
      <p:pic>
        <p:nvPicPr>
          <p:cNvPr id="4" name="Afbeelding 3">
            <a:extLst>
              <a:ext uri="{FF2B5EF4-FFF2-40B4-BE49-F238E27FC236}">
                <a16:creationId xmlns:a16="http://schemas.microsoft.com/office/drawing/2014/main" id="{385085B1-40B8-47B0-97EF-5C20D9F170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1386" y="2088440"/>
            <a:ext cx="1980000" cy="1786950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0A40FFA7-A935-463B-928B-C89D4BFE35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2772" y="2256740"/>
            <a:ext cx="1980000" cy="1618650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8AE669CC-F945-40FE-A93C-A2B757741E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1700" y="2365640"/>
            <a:ext cx="1980000" cy="1509750"/>
          </a:xfrm>
          <a:prstGeom prst="rect">
            <a:avLst/>
          </a:prstGeom>
        </p:spPr>
      </p:pic>
      <p:sp>
        <p:nvSpPr>
          <p:cNvPr id="3" name="Rechthoek 2">
            <a:extLst>
              <a:ext uri="{FF2B5EF4-FFF2-40B4-BE49-F238E27FC236}">
                <a16:creationId xmlns:a16="http://schemas.microsoft.com/office/drawing/2014/main" id="{27A5130A-282A-4BED-AB93-DD3C46E5C48F}"/>
              </a:ext>
            </a:extLst>
          </p:cNvPr>
          <p:cNvSpPr/>
          <p:nvPr/>
        </p:nvSpPr>
        <p:spPr>
          <a:xfrm>
            <a:off x="2619375" y="4400550"/>
            <a:ext cx="6619636" cy="390525"/>
          </a:xfrm>
          <a:prstGeom prst="rect">
            <a:avLst/>
          </a:prstGeom>
          <a:noFill/>
          <a:ln w="28575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Rechthoek 12">
            <a:extLst>
              <a:ext uri="{FF2B5EF4-FFF2-40B4-BE49-F238E27FC236}">
                <a16:creationId xmlns:a16="http://schemas.microsoft.com/office/drawing/2014/main" id="{C62A95D0-8932-4CFA-B862-D45554152E2E}"/>
              </a:ext>
            </a:extLst>
          </p:cNvPr>
          <p:cNvSpPr/>
          <p:nvPr/>
        </p:nvSpPr>
        <p:spPr>
          <a:xfrm>
            <a:off x="2619375" y="4792369"/>
            <a:ext cx="6619636" cy="390525"/>
          </a:xfrm>
          <a:prstGeom prst="rect">
            <a:avLst/>
          </a:prstGeom>
          <a:noFill/>
          <a:ln w="28575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Rechthoek 13">
            <a:extLst>
              <a:ext uri="{FF2B5EF4-FFF2-40B4-BE49-F238E27FC236}">
                <a16:creationId xmlns:a16="http://schemas.microsoft.com/office/drawing/2014/main" id="{8ED46F1D-6645-4599-8B0A-97D76DC1E83B}"/>
              </a:ext>
            </a:extLst>
          </p:cNvPr>
          <p:cNvSpPr/>
          <p:nvPr/>
        </p:nvSpPr>
        <p:spPr>
          <a:xfrm>
            <a:off x="2619375" y="5181600"/>
            <a:ext cx="6619636" cy="390525"/>
          </a:xfrm>
          <a:prstGeom prst="rect">
            <a:avLst/>
          </a:prstGeom>
          <a:noFill/>
          <a:ln w="28575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Rechthoek 14">
            <a:extLst>
              <a:ext uri="{FF2B5EF4-FFF2-40B4-BE49-F238E27FC236}">
                <a16:creationId xmlns:a16="http://schemas.microsoft.com/office/drawing/2014/main" id="{9402F4CB-F46B-43D1-8A04-C63CD1C78623}"/>
              </a:ext>
            </a:extLst>
          </p:cNvPr>
          <p:cNvSpPr/>
          <p:nvPr/>
        </p:nvSpPr>
        <p:spPr>
          <a:xfrm>
            <a:off x="2619375" y="5559493"/>
            <a:ext cx="6619636" cy="390525"/>
          </a:xfrm>
          <a:prstGeom prst="rect">
            <a:avLst/>
          </a:prstGeom>
          <a:noFill/>
          <a:ln w="28575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Rechthoek 15">
            <a:extLst>
              <a:ext uri="{FF2B5EF4-FFF2-40B4-BE49-F238E27FC236}">
                <a16:creationId xmlns:a16="http://schemas.microsoft.com/office/drawing/2014/main" id="{FB8F13FE-54D9-4E58-BCF6-A46BD5BE8A71}"/>
              </a:ext>
            </a:extLst>
          </p:cNvPr>
          <p:cNvSpPr/>
          <p:nvPr/>
        </p:nvSpPr>
        <p:spPr>
          <a:xfrm>
            <a:off x="2619375" y="5950018"/>
            <a:ext cx="6619636" cy="390525"/>
          </a:xfrm>
          <a:prstGeom prst="rect">
            <a:avLst/>
          </a:prstGeom>
          <a:noFill/>
          <a:ln w="28575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82047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CBFEE9-1E84-4A5A-A128-0C417E867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Eisen aan de wijk </a:t>
            </a:r>
          </a:p>
        </p:txBody>
      </p:sp>
      <p:sp>
        <p:nvSpPr>
          <p:cNvPr id="12" name="Tijdelijke aanduiding voor inhoud 11">
            <a:extLst>
              <a:ext uri="{FF2B5EF4-FFF2-40B4-BE49-F238E27FC236}">
                <a16:creationId xmlns:a16="http://schemas.microsoft.com/office/drawing/2014/main" id="{81BCC002-B2AF-4E81-A604-B98387F64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nl-NL" dirty="0"/>
              <a:t>Land van 160 x 180 meter</a:t>
            </a:r>
          </a:p>
          <a:p>
            <a:pPr>
              <a:buFont typeface="+mj-lt"/>
              <a:buAutoNum type="arabicPeriod"/>
            </a:pPr>
            <a:r>
              <a:rPr lang="nl-NL"/>
              <a:t>Woningen </a:t>
            </a:r>
            <a:r>
              <a:rPr lang="nl-NL" dirty="0"/>
              <a:t>+ </a:t>
            </a:r>
            <a:r>
              <a:rPr lang="nl-NL" dirty="0" err="1"/>
              <a:t>vrijstand</a:t>
            </a:r>
            <a:r>
              <a:rPr lang="nl-NL" dirty="0"/>
              <a:t> binnen dit gebied</a:t>
            </a:r>
          </a:p>
          <a:p>
            <a:pPr>
              <a:buFont typeface="+mj-lt"/>
              <a:buAutoNum type="arabicPeriod"/>
            </a:pPr>
            <a:r>
              <a:rPr lang="nl-NL" dirty="0"/>
              <a:t>20% oppervlaktewater</a:t>
            </a:r>
          </a:p>
          <a:p>
            <a:pPr marL="800100" lvl="1" indent="-342900">
              <a:buFont typeface="+mj-lt"/>
              <a:buAutoNum type="alphaLcPeriod"/>
            </a:pPr>
            <a:r>
              <a:rPr lang="nl-NL" dirty="0"/>
              <a:t>Maximaal 4 lichamen</a:t>
            </a:r>
          </a:p>
          <a:p>
            <a:pPr marL="800100" lvl="1" indent="-342900">
              <a:buFont typeface="+mj-lt"/>
              <a:buAutoNum type="alphaLcPeriod"/>
            </a:pPr>
            <a:r>
              <a:rPr lang="nl-NL" dirty="0"/>
              <a:t>Rechthoekig of ovaal</a:t>
            </a:r>
          </a:p>
          <a:p>
            <a:pPr marL="800100" lvl="1" indent="-342900">
              <a:buFont typeface="+mj-lt"/>
              <a:buAutoNum type="alphaLcPeriod"/>
            </a:pPr>
            <a:r>
              <a:rPr lang="nl-NL" dirty="0"/>
              <a:t>Hoogte-breedteverhouding tussen 1 en 4</a:t>
            </a:r>
          </a:p>
          <a:p>
            <a:pPr marL="800100" lvl="1" indent="-342900">
              <a:buFont typeface="+mj-lt"/>
              <a:buAutoNum type="alphaLcPeriod"/>
            </a:pPr>
            <a:r>
              <a:rPr lang="nl-NL" dirty="0"/>
              <a:t>Water kan niet onder huizen doorlopen</a:t>
            </a:r>
          </a:p>
          <a:p>
            <a:pPr>
              <a:buFont typeface="+mj-lt"/>
              <a:buAutoNum type="arabicPeriod"/>
            </a:pPr>
            <a:endParaRPr lang="nl-NL" dirty="0"/>
          </a:p>
          <a:p>
            <a:pPr>
              <a:buFont typeface="+mj-lt"/>
              <a:buAutoNum type="arabicPeriod"/>
            </a:pPr>
            <a:endParaRPr lang="nl-NL" dirty="0"/>
          </a:p>
          <a:p>
            <a:pPr>
              <a:buFont typeface="+mj-lt"/>
              <a:buAutoNum type="arabicPeriod"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498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014732-6C04-4D0F-B804-C0A54D5E0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Plan van aanpak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9E3AEA3-B170-4C67-ACDE-90A51AA9A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Schematische versie van de wijk</a:t>
            </a:r>
          </a:p>
          <a:p>
            <a:pPr lvl="1"/>
            <a:r>
              <a:rPr lang="nl-NL" dirty="0"/>
              <a:t>Totaal waarde berekenen</a:t>
            </a:r>
          </a:p>
          <a:p>
            <a:pPr lvl="1"/>
            <a:r>
              <a:rPr lang="nl-NL" dirty="0"/>
              <a:t>Vrijstand berekenen</a:t>
            </a:r>
          </a:p>
          <a:p>
            <a:pPr lvl="1"/>
            <a:r>
              <a:rPr lang="nl-NL" dirty="0"/>
              <a:t>Patronen herkennen </a:t>
            </a:r>
            <a:r>
              <a:rPr lang="nl-NL" dirty="0">
                <a:sym typeface="Wingdings" panose="05000000000000000000" pitchFamily="2" charset="2"/>
              </a:rPr>
              <a:t></a:t>
            </a:r>
            <a:r>
              <a:rPr lang="nl-NL" dirty="0"/>
              <a:t> coderen</a:t>
            </a:r>
          </a:p>
          <a:p>
            <a:r>
              <a:rPr lang="nl-NL" dirty="0"/>
              <a:t>Planning maken</a:t>
            </a:r>
          </a:p>
          <a:p>
            <a:r>
              <a:rPr lang="nl-NL" dirty="0"/>
              <a:t>Wekelijkse doelstellingen</a:t>
            </a:r>
          </a:p>
          <a:p>
            <a:r>
              <a:rPr lang="nl-NL" dirty="0" err="1"/>
              <a:t>Herevalueren</a:t>
            </a:r>
            <a:r>
              <a:rPr lang="nl-NL" dirty="0"/>
              <a:t> van de week</a:t>
            </a:r>
          </a:p>
          <a:p>
            <a:r>
              <a:rPr lang="nl-NL" dirty="0"/>
              <a:t>Nieuw besproken algoritmes implementeren</a:t>
            </a:r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98260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AD9D86-1786-490A-B56D-E842D513B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Schematische versie II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2083CD7-7BD3-4818-993F-15A22561E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9858" y="1351978"/>
            <a:ext cx="3453232" cy="3880773"/>
          </a:xfrm>
        </p:spPr>
        <p:txBody>
          <a:bodyPr/>
          <a:lstStyle/>
          <a:p>
            <a:r>
              <a:rPr lang="nl-NL" dirty="0"/>
              <a:t>Totale waarde €7.906.680</a:t>
            </a:r>
          </a:p>
          <a:p>
            <a:endParaRPr lang="nl-NL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79C3529E-D1ED-4694-B3CB-5B1D244262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203" y="1351978"/>
            <a:ext cx="5353797" cy="537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434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13CAAA-69FB-4B11-8982-5D718C1A2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Schematische versie II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D7C17D9-BD1F-46EF-B5E7-A46917BF7D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3531" y="1271879"/>
            <a:ext cx="3383037" cy="3880773"/>
          </a:xfrm>
        </p:spPr>
        <p:txBody>
          <a:bodyPr/>
          <a:lstStyle/>
          <a:p>
            <a:r>
              <a:rPr lang="nl-NL" dirty="0"/>
              <a:t>Totale waarde €17.940.600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6437F781-AAFF-4EFD-A3A7-038CB7AB75A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934" t="11134" r="23934" b="6207"/>
          <a:stretch/>
        </p:blipFill>
        <p:spPr>
          <a:xfrm>
            <a:off x="677335" y="1266560"/>
            <a:ext cx="5450216" cy="4860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13995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266</TotalTime>
  <Words>253</Words>
  <Application>Microsoft Office PowerPoint</Application>
  <PresentationFormat>Breedbeeld</PresentationFormat>
  <Paragraphs>80</Paragraphs>
  <Slides>12</Slides>
  <Notes>3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12</vt:i4>
      </vt:variant>
    </vt:vector>
  </HeadingPairs>
  <TitlesOfParts>
    <vt:vector size="19" baseType="lpstr">
      <vt:lpstr>Arial</vt:lpstr>
      <vt:lpstr>Blackadder ITC</vt:lpstr>
      <vt:lpstr>Calibri</vt:lpstr>
      <vt:lpstr>Trebuchet MS</vt:lpstr>
      <vt:lpstr>Wingdings</vt:lpstr>
      <vt:lpstr>Wingdings 3</vt:lpstr>
      <vt:lpstr>Facet</vt:lpstr>
      <vt:lpstr>Amstelhaege </vt:lpstr>
      <vt:lpstr>Inhoud</vt:lpstr>
      <vt:lpstr>Inleiding</vt:lpstr>
      <vt:lpstr>Opdracht</vt:lpstr>
      <vt:lpstr>Specificaties van de huizen</vt:lpstr>
      <vt:lpstr>Eisen aan de wijk </vt:lpstr>
      <vt:lpstr>Plan van aanpak</vt:lpstr>
      <vt:lpstr>Schematische versie II</vt:lpstr>
      <vt:lpstr>Schematische versie II</vt:lpstr>
      <vt:lpstr>Slot</vt:lpstr>
      <vt:lpstr>PowerPoint-presentatie</vt:lpstr>
      <vt:lpstr>Vragen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Amstelhaege</dc:title>
  <dc:creator>Eveline Tiekink</dc:creator>
  <cp:lastModifiedBy>Eveline Tiekink</cp:lastModifiedBy>
  <cp:revision>1</cp:revision>
  <dcterms:created xsi:type="dcterms:W3CDTF">2018-10-31T13:15:41Z</dcterms:created>
  <dcterms:modified xsi:type="dcterms:W3CDTF">2018-11-02T13:52:45Z</dcterms:modified>
</cp:coreProperties>
</file>