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60" r:id="rId3"/>
    <p:sldId id="262" r:id="rId4"/>
    <p:sldId id="269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6B3A9-C949-4AED-BED5-BBA274FEFC81}" v="1" dt="2018-11-15T08:39:23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0B75A35C-8182-43AF-803E-BA2F44FFB750}"/>
    <pc:docChg chg="undo custSel addSld delSld modSld sldOrd">
      <pc:chgData name="Eveline Tiekink" userId="6058ae45eb5242b7" providerId="LiveId" clId="{0B75A35C-8182-43AF-803E-BA2F44FFB750}" dt="2018-11-09T09:02:32.520" v="152" actId="20577"/>
      <pc:docMkLst>
        <pc:docMk/>
      </pc:docMkLst>
      <pc:sldChg chg="modSp">
        <pc:chgData name="Eveline Tiekink" userId="6058ae45eb5242b7" providerId="LiveId" clId="{0B75A35C-8182-43AF-803E-BA2F44FFB750}" dt="2018-11-09T08:56:11.489" v="53" actId="27636"/>
        <pc:sldMkLst>
          <pc:docMk/>
          <pc:sldMk cId="2010605495" sldId="256"/>
        </pc:sldMkLst>
        <pc:spChg chg="mod">
          <ac:chgData name="Eveline Tiekink" userId="6058ae45eb5242b7" providerId="LiveId" clId="{0B75A35C-8182-43AF-803E-BA2F44FFB750}" dt="2018-11-09T08:56:11.489" v="53" actId="27636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0B75A35C-8182-43AF-803E-BA2F44FFB750}" dt="2018-11-09T08:56:28.007" v="54" actId="20577"/>
        <pc:sldMkLst>
          <pc:docMk/>
          <pc:sldMk cId="3357264709" sldId="260"/>
        </pc:sldMkLst>
        <pc:spChg chg="mod">
          <ac:chgData name="Eveline Tiekink" userId="6058ae45eb5242b7" providerId="LiveId" clId="{0B75A35C-8182-43AF-803E-BA2F44FFB750}" dt="2018-11-09T08:56:28.007" v="54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0B75A35C-8182-43AF-803E-BA2F44FFB750}" dt="2018-11-09T09:00:19.679" v="120" actId="20577"/>
        <pc:sldMkLst>
          <pc:docMk/>
          <pc:sldMk cId="2885689349" sldId="262"/>
        </pc:sldMkLst>
        <pc:spChg chg="mod">
          <ac:chgData name="Eveline Tiekink" userId="6058ae45eb5242b7" providerId="LiveId" clId="{0B75A35C-8182-43AF-803E-BA2F44FFB750}" dt="2018-11-09T09:00:19.679" v="120" actId="20577"/>
          <ac:spMkLst>
            <pc:docMk/>
            <pc:sldMk cId="2885689349" sldId="262"/>
            <ac:spMk id="3" creationId="{E6AA6751-1E7E-4FB0-945B-9AE4A1E98468}"/>
          </ac:spMkLst>
        </pc:spChg>
      </pc:sldChg>
      <pc:sldChg chg="modSp">
        <pc:chgData name="Eveline Tiekink" userId="6058ae45eb5242b7" providerId="LiveId" clId="{0B75A35C-8182-43AF-803E-BA2F44FFB750}" dt="2018-11-09T09:02:32.520" v="152" actId="20577"/>
        <pc:sldMkLst>
          <pc:docMk/>
          <pc:sldMk cId="1309883284" sldId="266"/>
        </pc:sldMkLst>
        <pc:spChg chg="mod">
          <ac:chgData name="Eveline Tiekink" userId="6058ae45eb5242b7" providerId="LiveId" clId="{0B75A35C-8182-43AF-803E-BA2F44FFB750}" dt="2018-11-09T09:02:32.520" v="152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Anim">
        <pc:chgData name="Eveline Tiekink" userId="6058ae45eb5242b7" providerId="LiveId" clId="{0B75A35C-8182-43AF-803E-BA2F44FFB750}" dt="2018-11-09T09:01:50.254" v="130"/>
        <pc:sldMkLst>
          <pc:docMk/>
          <pc:sldMk cId="2013438566" sldId="267"/>
        </pc:sldMkLst>
      </pc:sldChg>
      <pc:sldChg chg="modSp ord">
        <pc:chgData name="Eveline Tiekink" userId="6058ae45eb5242b7" providerId="LiveId" clId="{0B75A35C-8182-43AF-803E-BA2F44FFB750}" dt="2018-11-09T08:58:02.315" v="76" actId="20577"/>
        <pc:sldMkLst>
          <pc:docMk/>
          <pc:sldMk cId="1159434009" sldId="269"/>
        </pc:sldMkLst>
        <pc:spChg chg="mod">
          <ac:chgData name="Eveline Tiekink" userId="6058ae45eb5242b7" providerId="LiveId" clId="{0B75A35C-8182-43AF-803E-BA2F44FFB750}" dt="2018-11-09T08:58:02.315" v="76" actId="20577"/>
          <ac:spMkLst>
            <pc:docMk/>
            <pc:sldMk cId="1159434009" sldId="269"/>
            <ac:spMk id="2" creationId="{82AD9D86-1786-490A-B56D-E842D513B872}"/>
          </ac:spMkLst>
        </pc:spChg>
      </pc:sldChg>
    </pc:docChg>
  </pc:docChgLst>
  <pc:docChgLst>
    <pc:chgData name="Eveline Tiekink" userId="6058ae45eb5242b7" providerId="LiveId" clId="{37C6B3A9-C949-4AED-BED5-BBA274FEFC81}"/>
    <pc:docChg chg="modSld">
      <pc:chgData name="Eveline Tiekink" userId="6058ae45eb5242b7" providerId="LiveId" clId="{37C6B3A9-C949-4AED-BED5-BBA274FEFC81}" dt="2018-11-15T08:39:27.649" v="1" actId="1076"/>
      <pc:docMkLst>
        <pc:docMk/>
      </pc:docMkLst>
      <pc:sldChg chg="addSp modSp modAnim">
        <pc:chgData name="Eveline Tiekink" userId="6058ae45eb5242b7" providerId="LiveId" clId="{37C6B3A9-C949-4AED-BED5-BBA274FEFC81}" dt="2018-11-15T08:39:27.649" v="1" actId="1076"/>
        <pc:sldMkLst>
          <pc:docMk/>
          <pc:sldMk cId="2013438566" sldId="267"/>
        </pc:sldMkLst>
        <pc:picChg chg="add mod">
          <ac:chgData name="Eveline Tiekink" userId="6058ae45eb5242b7" providerId="LiveId" clId="{37C6B3A9-C949-4AED-BED5-BBA274FEFC81}" dt="2018-11-15T08:39:27.649" v="1" actId="1076"/>
          <ac:picMkLst>
            <pc:docMk/>
            <pc:sldMk cId="2013438566" sldId="267"/>
            <ac:picMk id="3" creationId="{C6BDCE62-EDDE-45E3-8A1F-7AB6A315D9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15-11-2018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00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 err="1">
                <a:solidFill>
                  <a:schemeClr val="accent1">
                    <a:lumMod val="75000"/>
                  </a:schemeClr>
                </a:solidFill>
              </a:rPr>
              <a:t>Beleidstavaza</a:t>
            </a:r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 9/11/2018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Plattegrond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D9D86-1786-490A-B56D-E842D513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Schematische versie 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83CD7-7BD3-4818-993F-15A22561E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858" y="1351978"/>
            <a:ext cx="3453232" cy="3880773"/>
          </a:xfrm>
        </p:spPr>
        <p:txBody>
          <a:bodyPr/>
          <a:lstStyle/>
          <a:p>
            <a:r>
              <a:rPr lang="nl-NL" dirty="0"/>
              <a:t>Totale waarde €7.906.680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C3529E-D1ED-4694-B3CB-5B1D2442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351978"/>
            <a:ext cx="535379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3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3CAAA-69FB-4B11-8982-5D718C1A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Schematische versie II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7C17D9-BD1F-46EF-B5E7-A46917BF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531" y="1271879"/>
            <a:ext cx="3383037" cy="3880773"/>
          </a:xfrm>
        </p:spPr>
        <p:txBody>
          <a:bodyPr/>
          <a:lstStyle/>
          <a:p>
            <a:r>
              <a:rPr lang="nl-NL" dirty="0"/>
              <a:t>Totale waarde €17.940.600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37F781-AAFF-4EFD-A3A7-038CB7AB7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4" t="11134" r="23934" b="6207"/>
          <a:stretch/>
        </p:blipFill>
        <p:spPr>
          <a:xfrm>
            <a:off x="677335" y="1266560"/>
            <a:ext cx="5450216" cy="486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Amstelhaege</a:t>
            </a:r>
            <a:endParaRPr lang="nl-NL" dirty="0"/>
          </a:p>
          <a:p>
            <a:r>
              <a:rPr lang="nl-NL" dirty="0"/>
              <a:t>20-, 40- en 60-huizenvariant</a:t>
            </a:r>
          </a:p>
          <a:p>
            <a:r>
              <a:rPr lang="nl-NL" dirty="0"/>
              <a:t>Doelstelling: lelijkste eindslide</a:t>
            </a:r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4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  <p:pic>
        <p:nvPicPr>
          <p:cNvPr id="3" name="Eindliedje -Jostiband - 20th Century Fox Intro -  HD 1080p">
            <a:hlinkClick r:id="" action="ppaction://media"/>
            <a:extLst>
              <a:ext uri="{FF2B5EF4-FFF2-40B4-BE49-F238E27FC236}">
                <a16:creationId xmlns:a16="http://schemas.microsoft.com/office/drawing/2014/main" id="{C6BDCE62-EDDE-45E3-8A1F-7AB6A315D9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9765" y="18831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34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60</Words>
  <Application>Microsoft Office PowerPoint</Application>
  <PresentationFormat>Breedbeeld</PresentationFormat>
  <Paragraphs>24</Paragraphs>
  <Slides>7</Slides>
  <Notes>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Blackadder ITC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Schematische versie I</vt:lpstr>
      <vt:lpstr>Schematische versie II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Eveline Tiekink</cp:lastModifiedBy>
  <cp:revision>1</cp:revision>
  <dcterms:created xsi:type="dcterms:W3CDTF">2018-10-31T13:15:41Z</dcterms:created>
  <dcterms:modified xsi:type="dcterms:W3CDTF">2018-11-15T08:39:31Z</dcterms:modified>
</cp:coreProperties>
</file>