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60" r:id="rId3"/>
    <p:sldId id="262" r:id="rId4"/>
    <p:sldId id="270" r:id="rId5"/>
    <p:sldId id="280" r:id="rId6"/>
    <p:sldId id="281" r:id="rId7"/>
    <p:sldId id="277" r:id="rId8"/>
    <p:sldId id="279" r:id="rId9"/>
    <p:sldId id="282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5209-8E5D-4987-AEEA-2F2B8EC252FE}" v="3" dt="2018-12-07T12:19:26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 </a:t>
            </a:r>
            <a:r>
              <a:rPr lang="nl-NL" dirty="0" err="1"/>
              <a:t>vrijstand</a:t>
            </a:r>
            <a:r>
              <a:rPr lang="nl-NL" dirty="0"/>
              <a:t> uitleggen</a:t>
            </a:r>
          </a:p>
          <a:p>
            <a:r>
              <a:rPr lang="nl-NL" dirty="0"/>
              <a:t>Kaartje huizen in de inleiding</a:t>
            </a:r>
          </a:p>
          <a:p>
            <a:r>
              <a:rPr lang="nl-NL" dirty="0"/>
              <a:t>Formule voor het uitrekenen van de state </a:t>
            </a:r>
            <a:r>
              <a:rPr lang="nl-NL" dirty="0" err="1"/>
              <a:t>space</a:t>
            </a:r>
            <a:r>
              <a:rPr lang="nl-NL" dirty="0"/>
              <a:t> </a:t>
            </a:r>
          </a:p>
          <a:p>
            <a:r>
              <a:rPr lang="nl-NL" dirty="0"/>
              <a:t>Wetenschappelijk artikel volgorde</a:t>
            </a:r>
          </a:p>
          <a:p>
            <a:r>
              <a:rPr lang="nl-NL" dirty="0"/>
              <a:t>Experimentjes </a:t>
            </a:r>
            <a:r>
              <a:rPr lang="nl-NL" dirty="0" err="1"/>
              <a:t>hilclimber</a:t>
            </a:r>
            <a:r>
              <a:rPr lang="nl-NL" dirty="0"/>
              <a:t> laten zien</a:t>
            </a:r>
          </a:p>
          <a:p>
            <a:r>
              <a:rPr lang="nl-NL" dirty="0"/>
              <a:t>Proberen uit vakjargon te blijven en het te generaliseren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1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07-12-2018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7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Depth first</a:t>
            </a:r>
          </a:p>
          <a:p>
            <a:r>
              <a:rPr lang="nl-NL" dirty="0"/>
              <a:t>Waterfunctie </a:t>
            </a:r>
          </a:p>
          <a:p>
            <a:r>
              <a:rPr lang="nl-NL" dirty="0"/>
              <a:t>Alle algoritmes voor alle huizenvarianten</a:t>
            </a:r>
          </a:p>
          <a:p>
            <a:r>
              <a:rPr lang="nl-NL" dirty="0"/>
              <a:t>Depth first meerdere oplossingen genereren</a:t>
            </a:r>
          </a:p>
          <a:p>
            <a:r>
              <a:rPr lang="nl-NL" dirty="0" err="1"/>
              <a:t>Lay</a:t>
            </a:r>
            <a:r>
              <a:rPr lang="nl-NL" dirty="0"/>
              <a:t> out &amp; opbouw code perfectioneren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3638E1-4823-4D07-BAA4-C33C13F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algoritmes </a:t>
            </a:r>
            <a:r>
              <a:rPr lang="nl-NL" dirty="0" err="1"/>
              <a:t>optimalizeren</a:t>
            </a:r>
            <a:endParaRPr lang="nl-NL" dirty="0"/>
          </a:p>
          <a:p>
            <a:r>
              <a:rPr lang="nl-NL" dirty="0"/>
              <a:t>20-, 40-, 60-huizenvariant</a:t>
            </a:r>
          </a:p>
          <a:p>
            <a:r>
              <a:rPr lang="nl-NL" dirty="0"/>
              <a:t>Perfectie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9164A7-03E8-4D7E-B997-B6615CE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187811D-D384-4E1E-A786-EB3D59F8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Algoritmes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 first</a:t>
            </a:r>
          </a:p>
          <a:p>
            <a:pPr lvl="1"/>
            <a:r>
              <a:rPr lang="nl-NL" dirty="0" err="1"/>
              <a:t>Hillclimbeer</a:t>
            </a:r>
            <a:endParaRPr lang="nl-NL" dirty="0"/>
          </a:p>
          <a:p>
            <a:r>
              <a:rPr lang="nl-NL" dirty="0"/>
              <a:t>Doelen voor week 7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20, 40 en 60-huizenvariant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5492-B381-4C2F-A368-478C1770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7319AD-B5C6-4E00-85D3-31CF09741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9042851,744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BFF29E-DC5E-43AD-937C-BEF276004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8 - 10,7M (10K runs)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BC386915-F2E5-46A5-B6EB-454744E125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85602" y="2736189"/>
            <a:ext cx="6593864" cy="3305174"/>
          </a:xfr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407E98-677F-489C-8CCD-B3D4C631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68FFFE90-141C-4700-9B54-2E3DE905E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8480" y="2736850"/>
            <a:ext cx="326024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958705F-D1AE-48CC-AB61-25D40D89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Tijdelijke aanduiding voor inhoud 7">
            <a:extLst>
              <a:ext uri="{FF2B5EF4-FFF2-40B4-BE49-F238E27FC236}">
                <a16:creationId xmlns:a16="http://schemas.microsoft.com/office/drawing/2014/main" id="{0CF66DD6-5DF8-4190-9A09-0C0C3890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03" y="133550"/>
            <a:ext cx="6633029" cy="67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8E405-2D4F-4F41-83E5-A752F7E7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8FC213-F695-46D1-B128-99768B4D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 voor 1 huis plaatsen</a:t>
            </a:r>
          </a:p>
          <a:p>
            <a:r>
              <a:rPr lang="nl-NL" dirty="0"/>
              <a:t>Meest optimale plek voor het te kiezen huis</a:t>
            </a:r>
          </a:p>
          <a:p>
            <a:r>
              <a:rPr lang="nl-NL" dirty="0"/>
              <a:t>Houdt geen rekening met eerdere huizen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755EAC-2E8E-446F-A25E-FB76391D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6B88D3-E4F9-4715-81F0-5B95BE8F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6" y="144750"/>
            <a:ext cx="6458858" cy="65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65340-50CF-4E24-93F4-630C1BD6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r>
              <a:rPr lang="nl-NL" dirty="0"/>
              <a:t>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3D223-A796-41FE-8430-F51CE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Plaatje van een visualisatie</a:t>
            </a:r>
          </a:p>
          <a:p>
            <a:r>
              <a:rPr lang="nl-NL" dirty="0"/>
              <a:t>Opbrengst</a:t>
            </a:r>
          </a:p>
          <a:p>
            <a:r>
              <a:rPr lang="nl-NL" dirty="0"/>
              <a:t>Beste van a </a:t>
            </a:r>
            <a:r>
              <a:rPr lang="nl-NL" dirty="0" err="1"/>
              <a:t>randoms</a:t>
            </a:r>
            <a:r>
              <a:rPr lang="nl-NL" dirty="0"/>
              <a:t> </a:t>
            </a:r>
          </a:p>
          <a:p>
            <a:r>
              <a:rPr lang="nl-NL" dirty="0"/>
              <a:t>Ieder coördinaat verplaatsen van random –b tot +b</a:t>
            </a:r>
          </a:p>
          <a:p>
            <a:pPr lvl="1"/>
            <a:r>
              <a:rPr lang="nl-NL" dirty="0"/>
              <a:t>Bewaren indien beter</a:t>
            </a:r>
          </a:p>
          <a:p>
            <a:r>
              <a:rPr lang="nl-NL" dirty="0"/>
              <a:t>Proces c keer herhalen</a:t>
            </a:r>
          </a:p>
          <a:p>
            <a:r>
              <a:rPr lang="nl-NL" dirty="0"/>
              <a:t>a = 10, b = 3, c = 1000 (</a:t>
            </a:r>
            <a:r>
              <a:rPr lang="nl-NL" dirty="0" err="1"/>
              <a:t>initial</a:t>
            </a:r>
            <a:r>
              <a:rPr lang="nl-NL" dirty="0"/>
              <a:t> score 9652477</a:t>
            </a:r>
          </a:p>
          <a:p>
            <a:endParaRPr lang="nl-NL" dirty="0"/>
          </a:p>
          <a:p>
            <a:r>
              <a:rPr lang="nl-NL" dirty="0"/>
              <a:t>(nieuw eindcriterium?)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CBA9BC-B49E-4BC3-9B7C-D19E15F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E88E73-68E2-4F2A-9D7D-9F6130C9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0"/>
            <a:ext cx="56292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6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7671CF9-F117-4B3E-A4A2-36E039C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0D74704-1DEC-4F17-89F0-66FEEB48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30" y="4429"/>
            <a:ext cx="6758041" cy="69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1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245</Words>
  <Application>Microsoft Office PowerPoint</Application>
  <PresentationFormat>Breedbeeld</PresentationFormat>
  <Paragraphs>82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Blackadder ITC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Theorie</vt:lpstr>
      <vt:lpstr>Random algoritme</vt:lpstr>
      <vt:lpstr>PowerPoint-presentatie</vt:lpstr>
      <vt:lpstr>Greedy algoritme</vt:lpstr>
      <vt:lpstr>Hillclimber algoritme</vt:lpstr>
      <vt:lpstr>PowerPoint-presentatie</vt:lpstr>
      <vt:lpstr>Doelen voor week 7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Corne Heijnen</cp:lastModifiedBy>
  <cp:revision>9</cp:revision>
  <dcterms:created xsi:type="dcterms:W3CDTF">2018-11-09T13:13:51Z</dcterms:created>
  <dcterms:modified xsi:type="dcterms:W3CDTF">2018-12-08T10:17:22Z</dcterms:modified>
</cp:coreProperties>
</file>