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60" r:id="rId3"/>
    <p:sldId id="262" r:id="rId4"/>
    <p:sldId id="269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47822-A3AA-4E09-8D72-9B39D786E58C}" v="29" dt="2018-11-09T09:02:32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0B75A35C-8182-43AF-803E-BA2F44FFB750}"/>
    <pc:docChg chg="undo custSel addSld delSld modSld sldOrd">
      <pc:chgData name="Eveline Tiekink" userId="6058ae45eb5242b7" providerId="LiveId" clId="{0B75A35C-8182-43AF-803E-BA2F44FFB750}" dt="2018-11-09T09:02:32.520" v="152" actId="20577"/>
      <pc:docMkLst>
        <pc:docMk/>
      </pc:docMkLst>
      <pc:sldChg chg="modSp">
        <pc:chgData name="Eveline Tiekink" userId="6058ae45eb5242b7" providerId="LiveId" clId="{0B75A35C-8182-43AF-803E-BA2F44FFB750}" dt="2018-11-09T08:56:11.489" v="53" actId="2763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1-09T08:56:11.489" v="53" actId="27636"/>
          <ac:spMkLst>
            <pc:docMk/>
            <pc:sldMk cId="2010605495" sldId="256"/>
            <ac:spMk id="3" creationId="{5CC4032A-E48A-464D-9FA6-FAF2E332B93F}"/>
          </ac:spMkLst>
        </pc:spChg>
      </pc:sldChg>
      <pc:sldChg chg="del">
        <pc:chgData name="Eveline Tiekink" userId="6058ae45eb5242b7" providerId="LiveId" clId="{0B75A35C-8182-43AF-803E-BA2F44FFB750}" dt="2018-11-09T09:00:58.550" v="125" actId="2696"/>
        <pc:sldMkLst>
          <pc:docMk/>
          <pc:sldMk cId="33498976" sldId="258"/>
        </pc:sldMkLst>
      </pc:sldChg>
      <pc:sldChg chg="del">
        <pc:chgData name="Eveline Tiekink" userId="6058ae45eb5242b7" providerId="LiveId" clId="{0B75A35C-8182-43AF-803E-BA2F44FFB750}" dt="2018-11-09T09:00:35.320" v="121" actId="2696"/>
        <pc:sldMkLst>
          <pc:docMk/>
          <pc:sldMk cId="1282047479" sldId="259"/>
        </pc:sldMkLst>
      </pc:sldChg>
      <pc:sldChg chg="modSp">
        <pc:chgData name="Eveline Tiekink" userId="6058ae45eb5242b7" providerId="LiveId" clId="{0B75A35C-8182-43AF-803E-BA2F44FFB750}" dt="2018-11-09T08:56:28.007" v="54" actId="20577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1-09T08:56:28.007" v="54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0B75A35C-8182-43AF-803E-BA2F44FFB750}" dt="2018-11-09T09:00:19.679" v="120" actId="20577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1-09T09:00:19.679" v="120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add del">
        <pc:chgData name="Eveline Tiekink" userId="6058ae45eb5242b7" providerId="LiveId" clId="{0B75A35C-8182-43AF-803E-BA2F44FFB750}" dt="2018-11-09T09:00:54.940" v="124" actId="2696"/>
        <pc:sldMkLst>
          <pc:docMk/>
          <pc:sldMk cId="1298260377" sldId="263"/>
        </pc:sldMkLst>
      </pc:sldChg>
      <pc:sldChg chg="del">
        <pc:chgData name="Eveline Tiekink" userId="6058ae45eb5242b7" providerId="LiveId" clId="{0B75A35C-8182-43AF-803E-BA2F44FFB750}" dt="2018-11-09T08:57:01.629" v="72" actId="2696"/>
        <pc:sldMkLst>
          <pc:docMk/>
          <pc:sldMk cId="2220814860" sldId="265"/>
        </pc:sldMkLst>
      </pc:sldChg>
      <pc:sldChg chg="modSp">
        <pc:chgData name="Eveline Tiekink" userId="6058ae45eb5242b7" providerId="LiveId" clId="{0B75A35C-8182-43AF-803E-BA2F44FFB750}" dt="2018-11-09T09:02:32.520" v="152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1-09T09:02:32.520" v="152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Anim">
        <pc:chgData name="Eveline Tiekink" userId="6058ae45eb5242b7" providerId="LiveId" clId="{0B75A35C-8182-43AF-803E-BA2F44FFB750}" dt="2018-11-09T09:01:50.254" v="130"/>
        <pc:sldMkLst>
          <pc:docMk/>
          <pc:sldMk cId="2013438566" sldId="267"/>
        </pc:sldMkLst>
      </pc:sldChg>
      <pc:sldChg chg="modSp ord">
        <pc:chgData name="Eveline Tiekink" userId="6058ae45eb5242b7" providerId="LiveId" clId="{0B75A35C-8182-43AF-803E-BA2F44FFB750}" dt="2018-11-09T08:58:02.315" v="76" actId="20577"/>
        <pc:sldMkLst>
          <pc:docMk/>
          <pc:sldMk cId="1159434009" sldId="269"/>
        </pc:sldMkLst>
        <pc:spChg chg="mod">
          <ac:chgData name="Eveline Tiekink" userId="6058ae45eb5242b7" providerId="LiveId" clId="{0B75A35C-8182-43AF-803E-BA2F44FFB750}" dt="2018-11-09T08:58:02.315" v="76" actId="20577"/>
          <ac:spMkLst>
            <pc:docMk/>
            <pc:sldMk cId="1159434009" sldId="269"/>
            <ac:spMk id="2" creationId="{82AD9D86-1786-490A-B56D-E842D513B872}"/>
          </ac:spMkLst>
        </pc:spChg>
      </pc:sldChg>
      <pc:sldChg chg="del">
        <pc:chgData name="Eveline Tiekink" userId="6058ae45eb5242b7" providerId="LiveId" clId="{0B75A35C-8182-43AF-803E-BA2F44FFB750}" dt="2018-11-09T09:01:11.713" v="126" actId="2696"/>
        <pc:sldMkLst>
          <pc:docMk/>
          <pc:sldMk cId="100522180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0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9/11/2018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Plattegrond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D9D86-1786-490A-B56D-E842D513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Schematische versie 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83CD7-7BD3-4818-993F-15A22561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858" y="1351978"/>
            <a:ext cx="3453232" cy="3880773"/>
          </a:xfrm>
        </p:spPr>
        <p:txBody>
          <a:bodyPr/>
          <a:lstStyle/>
          <a:p>
            <a:r>
              <a:rPr lang="nl-NL" dirty="0"/>
              <a:t>Totale waarde €7.906.680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C3529E-D1ED-4694-B3CB-5B1D2442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351978"/>
            <a:ext cx="535379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3CAAA-69FB-4B11-8982-5D718C1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Schematische versie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7C17D9-BD1F-46EF-B5E7-A46917BF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531" y="1271879"/>
            <a:ext cx="3383037" cy="3880773"/>
          </a:xfrm>
        </p:spPr>
        <p:txBody>
          <a:bodyPr/>
          <a:lstStyle/>
          <a:p>
            <a:r>
              <a:rPr lang="nl-NL" dirty="0"/>
              <a:t>Totale waarde €17.940.600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37F781-AAFF-4EFD-A3A7-038CB7AB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4" t="11134" r="23934" b="6207"/>
          <a:stretch/>
        </p:blipFill>
        <p:spPr>
          <a:xfrm>
            <a:off x="677335" y="1266560"/>
            <a:ext cx="5450216" cy="48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Amstelhaege</a:t>
            </a:r>
            <a:endParaRPr lang="nl-NL" dirty="0"/>
          </a:p>
          <a:p>
            <a:r>
              <a:rPr lang="nl-NL" dirty="0"/>
              <a:t>20-, 40- en 60-huizenvariant</a:t>
            </a:r>
          </a:p>
          <a:p>
            <a:r>
              <a:rPr lang="nl-NL" dirty="0"/>
              <a:t>Doelstelling: lelijkste eindslide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60</Words>
  <Application>Microsoft Office PowerPoint</Application>
  <PresentationFormat>Breedbeeld</PresentationFormat>
  <Paragraphs>24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Schematische versie I</vt:lpstr>
      <vt:lpstr>Schematische versie II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Eveline Tiekink</cp:lastModifiedBy>
  <cp:revision>1</cp:revision>
  <dcterms:created xsi:type="dcterms:W3CDTF">2018-10-31T13:15:41Z</dcterms:created>
  <dcterms:modified xsi:type="dcterms:W3CDTF">2018-11-09T09:02:41Z</dcterms:modified>
</cp:coreProperties>
</file>