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3"/>
  </p:notesMasterIdLst>
  <p:sldIdLst>
    <p:sldId id="256" r:id="rId2"/>
    <p:sldId id="260" r:id="rId3"/>
    <p:sldId id="262" r:id="rId4"/>
    <p:sldId id="270" r:id="rId5"/>
    <p:sldId id="271" r:id="rId6"/>
    <p:sldId id="272" r:id="rId7"/>
    <p:sldId id="275" r:id="rId8"/>
    <p:sldId id="273" r:id="rId9"/>
    <p:sldId id="27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C6B3A9-C949-4AED-BED5-BBA274FEFC81}" v="4" dt="2018-11-17T17:32:38.6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165" autoAdjust="0"/>
  </p:normalViewPr>
  <p:slideViewPr>
    <p:cSldViewPr snapToGrid="0">
      <p:cViewPr varScale="1">
        <p:scale>
          <a:sx n="61" d="100"/>
          <a:sy n="61" d="100"/>
        </p:scale>
        <p:origin x="8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CFFD8-571C-48B2-909E-9B5FE253D121}" type="datetimeFigureOut">
              <a:rPr lang="nl-NL" smtClean="0"/>
              <a:t>23-11-2018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5F5ED-64BB-4C5C-A82B-3BA43ACDDE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74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Kerstmuziek!!!!!!!!!!!!!!!!!!!!!!!!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5F5ED-64BB-4C5C-A82B-3BA43ACDDE50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78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2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84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63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542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97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7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0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8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9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5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7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4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8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5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cid:334eee87-3bd0-47fc-b57f-65f39715530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584FB-F333-4E2C-A6EE-FB17FDF9C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792" y="2895833"/>
            <a:ext cx="7766936" cy="1646302"/>
          </a:xfrm>
        </p:spPr>
        <p:txBody>
          <a:bodyPr/>
          <a:lstStyle/>
          <a:p>
            <a:pPr algn="ctr"/>
            <a:r>
              <a:rPr lang="nl-NL" sz="7200" dirty="0" err="1"/>
              <a:t>Amstelhaege</a:t>
            </a:r>
            <a:br>
              <a:rPr lang="nl-NL" sz="7200" dirty="0"/>
            </a:br>
            <a:endParaRPr lang="nl-NL" sz="72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CC4032A-E48A-464D-9FA6-FAF2E332B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792" y="3631736"/>
            <a:ext cx="7766936" cy="10968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nl-NL" sz="2600" b="1" i="1" dirty="0" err="1">
                <a:solidFill>
                  <a:schemeClr val="accent1">
                    <a:lumMod val="75000"/>
                  </a:schemeClr>
                </a:solidFill>
              </a:rPr>
              <a:t>Beleidstavaza</a:t>
            </a:r>
            <a:r>
              <a:rPr lang="nl-NL" sz="2600" b="1" i="1" dirty="0">
                <a:solidFill>
                  <a:schemeClr val="accent1">
                    <a:lumMod val="75000"/>
                  </a:schemeClr>
                </a:solidFill>
              </a:rPr>
              <a:t> 23-11-2018</a:t>
            </a:r>
          </a:p>
          <a:p>
            <a:pPr algn="ctr"/>
            <a:r>
              <a:rPr lang="nl-NL" i="1" dirty="0"/>
              <a:t>Corné Heijnen, Coen Mol en Eveline Tiekink</a:t>
            </a:r>
          </a:p>
          <a:p>
            <a:pPr algn="ctr"/>
            <a:r>
              <a:rPr lang="nl-NL" i="1" dirty="0"/>
              <a:t>Lekker Oké</a:t>
            </a:r>
          </a:p>
        </p:txBody>
      </p:sp>
    </p:spTree>
    <p:extLst>
      <p:ext uri="{BB962C8B-B14F-4D97-AF65-F5344CB8AC3E}">
        <p14:creationId xmlns:p14="http://schemas.microsoft.com/office/powerpoint/2010/main" val="201060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3B0F9-1C71-4CE4-AABF-5618AC55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dirty="0"/>
              <a:t>Slot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AC6523-359B-4196-8675-576AAB629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20-huizenvariant</a:t>
            </a:r>
          </a:p>
          <a:p>
            <a:r>
              <a:rPr lang="nl-NL" dirty="0" err="1"/>
              <a:t>Grid</a:t>
            </a:r>
            <a:r>
              <a:rPr lang="nl-NL" dirty="0"/>
              <a:t> gemaakt met huizen en water</a:t>
            </a:r>
          </a:p>
          <a:p>
            <a:r>
              <a:rPr lang="nl-NL" dirty="0"/>
              <a:t>Doelstelling</a:t>
            </a:r>
          </a:p>
        </p:txBody>
      </p:sp>
    </p:spTree>
    <p:extLst>
      <p:ext uri="{BB962C8B-B14F-4D97-AF65-F5344CB8AC3E}">
        <p14:creationId xmlns:p14="http://schemas.microsoft.com/office/powerpoint/2010/main" val="130988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77E3EA1A-AC57-4BBB-9DA7-5668898EC55A}"/>
              </a:ext>
            </a:extLst>
          </p:cNvPr>
          <p:cNvSpPr/>
          <p:nvPr/>
        </p:nvSpPr>
        <p:spPr>
          <a:xfrm>
            <a:off x="2935224" y="2171700"/>
            <a:ext cx="6096000" cy="17189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urveDown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nl-NL" sz="5400" b="1" dirty="0">
                <a:ln w="57150">
                  <a:solidFill>
                    <a:schemeClr val="accent1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lackadder ITC" panose="04020505051007020D02" pitchFamily="82" charset="0"/>
              </a:rPr>
              <a:t>Bedankt</a:t>
            </a:r>
            <a:r>
              <a:rPr lang="nl-NL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!</a:t>
            </a:r>
            <a:endParaRPr lang="nl-NL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DE1A5C2A-7160-4B6F-B67C-A2A07D397204}"/>
              </a:ext>
            </a:extLst>
          </p:cNvPr>
          <p:cNvSpPr/>
          <p:nvPr/>
        </p:nvSpPr>
        <p:spPr>
          <a:xfrm>
            <a:off x="791642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Corné Heijnen, Coen Mol en Eveline Tiekink</a:t>
            </a:r>
          </a:p>
          <a:p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Lekker Oké</a:t>
            </a:r>
          </a:p>
        </p:txBody>
      </p:sp>
    </p:spTree>
    <p:extLst>
      <p:ext uri="{BB962C8B-B14F-4D97-AF65-F5344CB8AC3E}">
        <p14:creationId xmlns:p14="http://schemas.microsoft.com/office/powerpoint/2010/main" val="201343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8A62E-926B-4614-A3E9-A2CBD8DF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D33601-E7C0-4701-A19B-17BAB890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nl-NL" dirty="0"/>
              <a:t>Inleiding</a:t>
            </a:r>
          </a:p>
          <a:p>
            <a:r>
              <a:rPr lang="nl-NL" dirty="0"/>
              <a:t>Theorie</a:t>
            </a:r>
          </a:p>
          <a:p>
            <a:r>
              <a:rPr lang="nl-NL" dirty="0"/>
              <a:t>Doelen van week 4</a:t>
            </a:r>
          </a:p>
          <a:p>
            <a:r>
              <a:rPr lang="nl-NL" dirty="0"/>
              <a:t>Doelen voor week 5</a:t>
            </a:r>
          </a:p>
          <a:p>
            <a:r>
              <a:rPr lang="nl-NL" dirty="0"/>
              <a:t>Random “Algoritme”</a:t>
            </a:r>
          </a:p>
          <a:p>
            <a:r>
              <a:rPr lang="nl-NL" dirty="0"/>
              <a:t>Slot</a:t>
            </a: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Afbeelding 5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9CF731E3-F383-4998-AC14-E969BDD2C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08" r="-1" b="11733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726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31115-50B0-40D8-B5FC-F0964069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pic>
        <p:nvPicPr>
          <p:cNvPr id="4" name="Tijdelijke aanduiding voor inhoud 5" descr="Afbeelding met circuit, elektronica&#10;&#10;Beschrijving is gegenereerd met zeer hoge betrouwbaarheid">
            <a:extLst>
              <a:ext uri="{FF2B5EF4-FFF2-40B4-BE49-F238E27FC236}">
                <a16:creationId xmlns:a16="http://schemas.microsoft.com/office/drawing/2014/main" id="{95592D96-CA19-462A-870F-F47D15E66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6B7366"/>
              </a:clrFrom>
              <a:clrTo>
                <a:srgbClr val="6B7366">
                  <a:alpha val="0"/>
                </a:srgbClr>
              </a:clrTo>
            </a:clrChange>
          </a:blip>
          <a:srcRect l="11928" r="23094"/>
          <a:stretch/>
        </p:blipFill>
        <p:spPr>
          <a:xfrm>
            <a:off x="4395976" y="-89338"/>
            <a:ext cx="8025345" cy="6947338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AA6751-1E7E-4FB0-945B-9AE4A1E9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Nieuwe woonwijk</a:t>
            </a:r>
          </a:p>
          <a:p>
            <a:r>
              <a:rPr lang="nl-NL" dirty="0"/>
              <a:t>20-huizenvariant</a:t>
            </a:r>
          </a:p>
          <a:p>
            <a:r>
              <a:rPr lang="nl-NL" dirty="0"/>
              <a:t>Probleemdefinitie</a:t>
            </a:r>
          </a:p>
          <a:p>
            <a:r>
              <a:rPr lang="nl-NL" dirty="0"/>
              <a:t>Opdracht</a:t>
            </a:r>
          </a:p>
        </p:txBody>
      </p:sp>
    </p:spTree>
    <p:extLst>
      <p:ext uri="{BB962C8B-B14F-4D97-AF65-F5344CB8AC3E}">
        <p14:creationId xmlns:p14="http://schemas.microsoft.com/office/powerpoint/2010/main" val="288568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E11E6-A131-4C80-89C8-0F807452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Theorie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F00F81-1FA2-4CBC-BA87-E81EADFD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92459"/>
          </a:xfrm>
        </p:spPr>
        <p:txBody>
          <a:bodyPr>
            <a:normAutofit/>
          </a:bodyPr>
          <a:lstStyle/>
          <a:p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: €7.215.000</a:t>
            </a:r>
          </a:p>
          <a:p>
            <a:pPr lvl="1"/>
            <a:r>
              <a:rPr lang="nl-NL" dirty="0"/>
              <a:t>Minimale </a:t>
            </a:r>
            <a:r>
              <a:rPr lang="nl-NL" dirty="0" err="1"/>
              <a:t>vrijstand</a:t>
            </a:r>
            <a:endParaRPr lang="nl-NL" dirty="0"/>
          </a:p>
          <a:p>
            <a:r>
              <a:rPr lang="nl-NL" dirty="0" err="1"/>
              <a:t>Upper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: €16.029.000</a:t>
            </a:r>
          </a:p>
          <a:p>
            <a:pPr lvl="1"/>
            <a:r>
              <a:rPr lang="nl-NL" dirty="0"/>
              <a:t>Alle </a:t>
            </a:r>
            <a:r>
              <a:rPr lang="nl-NL" dirty="0" err="1"/>
              <a:t>vrijstand</a:t>
            </a:r>
            <a:r>
              <a:rPr lang="nl-NL" dirty="0"/>
              <a:t> maximaal gebruiken voor </a:t>
            </a:r>
            <a:r>
              <a:rPr lang="nl-NL" dirty="0" err="1"/>
              <a:t>maisons</a:t>
            </a:r>
            <a:endParaRPr lang="nl-NL" dirty="0"/>
          </a:p>
          <a:p>
            <a:r>
              <a:rPr lang="nl-NL" dirty="0"/>
              <a:t>Toestandsruimte (</a:t>
            </a:r>
            <a:r>
              <a:rPr lang="nl-NL" dirty="0" err="1"/>
              <a:t>Constraint</a:t>
            </a:r>
            <a:r>
              <a:rPr lang="nl-NL" dirty="0"/>
              <a:t> </a:t>
            </a:r>
            <a:r>
              <a:rPr lang="nl-NL" dirty="0" err="1"/>
              <a:t>Relaxation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Minimale </a:t>
            </a:r>
            <a:r>
              <a:rPr lang="nl-NL" dirty="0" err="1"/>
              <a:t>vrijstand</a:t>
            </a:r>
            <a:r>
              <a:rPr lang="nl-NL" dirty="0"/>
              <a:t> niet in acht genomen</a:t>
            </a:r>
          </a:p>
          <a:p>
            <a:pPr lvl="1"/>
            <a:r>
              <a:rPr lang="nl-NL" dirty="0"/>
              <a:t>Geen water</a:t>
            </a:r>
          </a:p>
          <a:p>
            <a:pPr lvl="1"/>
            <a:r>
              <a:rPr lang="nl-NL" dirty="0" err="1"/>
              <a:t>Grid</a:t>
            </a:r>
            <a:r>
              <a:rPr lang="nl-NL" dirty="0"/>
              <a:t> vorming</a:t>
            </a:r>
          </a:p>
          <a:p>
            <a:pPr lvl="1"/>
            <a:r>
              <a:rPr lang="nl-NL" dirty="0"/>
              <a:t>2.57 * 10</a:t>
            </a:r>
            <a:r>
              <a:rPr lang="nl-NL" baseline="30000" dirty="0"/>
              <a:t>87</a:t>
            </a:r>
            <a:endParaRPr lang="nl-NL" dirty="0"/>
          </a:p>
          <a:p>
            <a:r>
              <a:rPr lang="nl-NL" dirty="0" err="1"/>
              <a:t>Constraint</a:t>
            </a:r>
            <a:r>
              <a:rPr lang="nl-NL" dirty="0"/>
              <a:t> </a:t>
            </a:r>
            <a:r>
              <a:rPr lang="nl-NL" dirty="0" err="1"/>
              <a:t>optimization</a:t>
            </a:r>
            <a:endParaRPr lang="nl-NL" dirty="0"/>
          </a:p>
          <a:p>
            <a:pPr marL="457200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298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144D0-897A-4AA8-B059-E1E01544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r>
              <a:rPr lang="nl-NL" dirty="0"/>
              <a:t> “Algoritme”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42BEE0-95CD-4090-8698-41DD4AFCB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343576" cy="3880773"/>
          </a:xfrm>
        </p:spPr>
        <p:txBody>
          <a:bodyPr/>
          <a:lstStyle/>
          <a:p>
            <a:r>
              <a:rPr lang="nl-NL" dirty="0"/>
              <a:t>Maximale </a:t>
            </a:r>
            <a:r>
              <a:rPr lang="nl-NL" dirty="0" err="1"/>
              <a:t>vrijstand</a:t>
            </a:r>
            <a:r>
              <a:rPr lang="nl-NL" dirty="0"/>
              <a:t> voor </a:t>
            </a:r>
            <a:r>
              <a:rPr lang="nl-NL" dirty="0" err="1"/>
              <a:t>maisons</a:t>
            </a:r>
            <a:r>
              <a:rPr lang="nl-NL" dirty="0"/>
              <a:t> (44 m)</a:t>
            </a:r>
          </a:p>
          <a:p>
            <a:r>
              <a:rPr lang="nl-NL" dirty="0"/>
              <a:t>Maximale </a:t>
            </a:r>
            <a:r>
              <a:rPr lang="nl-NL" dirty="0" err="1"/>
              <a:t>vrijstand</a:t>
            </a:r>
            <a:r>
              <a:rPr lang="nl-NL" dirty="0"/>
              <a:t> voor bungalows</a:t>
            </a:r>
          </a:p>
          <a:p>
            <a:r>
              <a:rPr lang="nl-NL" dirty="0"/>
              <a:t>Eengezinswoningen verwaarloosbare </a:t>
            </a:r>
            <a:r>
              <a:rPr lang="nl-NL" dirty="0" err="1"/>
              <a:t>vrijstand</a:t>
            </a:r>
            <a:endParaRPr lang="nl-NL" dirty="0"/>
          </a:p>
          <a:p>
            <a:r>
              <a:rPr lang="nl-NL" dirty="0"/>
              <a:t>ca. € 12.566.520</a:t>
            </a:r>
          </a:p>
          <a:p>
            <a:r>
              <a:rPr lang="nl-NL" dirty="0"/>
              <a:t>Ogen en haken </a:t>
            </a:r>
          </a:p>
        </p:txBody>
      </p:sp>
      <p:pic>
        <p:nvPicPr>
          <p:cNvPr id="5" name="Afbeelding 4" descr="cid:334eee87-3bd0-47fc-b57f-65f397155307">
            <a:extLst>
              <a:ext uri="{FF2B5EF4-FFF2-40B4-BE49-F238E27FC236}">
                <a16:creationId xmlns:a16="http://schemas.microsoft.com/office/drawing/2014/main" id="{62A67B38-DB78-42A5-AB97-D4451FA11AD6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895" y="1520496"/>
            <a:ext cx="5892073" cy="4833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26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760FB-FAAD-470C-868E-18C90A33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4209977" cy="1320800"/>
          </a:xfrm>
        </p:spPr>
        <p:txBody>
          <a:bodyPr>
            <a:normAutofit/>
          </a:bodyPr>
          <a:lstStyle/>
          <a:p>
            <a:r>
              <a:rPr lang="nl-NL" dirty="0"/>
              <a:t>Doelen van week 4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B1EAC-5548-47F6-8CF8-7C2EA9106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nl-NL" dirty="0"/>
              <a:t>Code netter gemaakt</a:t>
            </a:r>
          </a:p>
          <a:p>
            <a:pPr lvl="1"/>
            <a:r>
              <a:rPr lang="nl-NL" dirty="0"/>
              <a:t>DRY code</a:t>
            </a:r>
          </a:p>
          <a:p>
            <a:r>
              <a:rPr lang="nl-NL" dirty="0" err="1"/>
              <a:t>Main</a:t>
            </a:r>
            <a:r>
              <a:rPr lang="nl-NL" dirty="0"/>
              <a:t> gemaakt</a:t>
            </a:r>
          </a:p>
          <a:p>
            <a:r>
              <a:rPr lang="nl-NL" dirty="0"/>
              <a:t>Meerdere besturingssystemen</a:t>
            </a:r>
          </a:p>
          <a:p>
            <a:r>
              <a:rPr lang="nl-NL" dirty="0"/>
              <a:t>Code samengevoegd</a:t>
            </a:r>
          </a:p>
          <a:p>
            <a:r>
              <a:rPr lang="nl-NL" dirty="0"/>
              <a:t>Problematiek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Afbeelding 4" descr="Afbeelding met vliegtuig, regen, buiten, natuur&#10;&#10;Automatisch gegenereerde beschrijving">
            <a:extLst>
              <a:ext uri="{FF2B5EF4-FFF2-40B4-BE49-F238E27FC236}">
                <a16:creationId xmlns:a16="http://schemas.microsoft.com/office/drawing/2014/main" id="{BC74A977-092E-488F-9CCD-8B954ECAB9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00" r="15282" b="-2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234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21285-8621-400A-8640-0B6C43FD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dirty="0"/>
              <a:t>Doelen van week 4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5A0F3A1-3DC6-4E91-A320-2B8F1A4F8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8" t="11490" r="54348" b="5920"/>
          <a:stretch/>
        </p:blipFill>
        <p:spPr>
          <a:xfrm>
            <a:off x="705570" y="1270000"/>
            <a:ext cx="5253796" cy="537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4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D3B42-B582-444A-9BE0-9AF7B03F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dirty="0"/>
              <a:t>Doelen van week 2 en 3</a:t>
            </a: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DAB3D4E9-2485-40A8-AE5E-1D7338D5C40E}"/>
              </a:ext>
            </a:extLst>
          </p:cNvPr>
          <p:cNvSpPr txBox="1">
            <a:spLocks/>
          </p:cNvSpPr>
          <p:nvPr/>
        </p:nvSpPr>
        <p:spPr>
          <a:xfrm>
            <a:off x="6933229" y="1348123"/>
            <a:ext cx="385112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4CA8750-D6F8-47D5-BFE7-238DBF9FB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1200 “juiste” uitkomsten</a:t>
            </a:r>
          </a:p>
          <a:p>
            <a:r>
              <a:rPr lang="nl-NL" dirty="0"/>
              <a:t>€ 15.438.992.71</a:t>
            </a:r>
          </a:p>
          <a:p>
            <a:pPr marL="0" indent="0">
              <a:buNone/>
            </a:pPr>
            <a:r>
              <a:rPr lang="nl-NL" dirty="0"/>
              <a:t>15438992.707992705</a:t>
            </a:r>
          </a:p>
          <a:p>
            <a:pPr marL="0" indent="0">
              <a:buNone/>
            </a:pPr>
            <a:r>
              <a:rPr lang="nl-NL" dirty="0"/>
              <a:t>[{'y': 93, 'x': 67}, {'y': 120, 'x': 29}, {'y': 39, 'x': 69}, {'y': 37, 'x': 111}, {'y': 41, 'x': 94}, {'y': 78, 'x': 80}, {'y': 139, 'x': 103}, {'y': 20, 'x': 31}, {'y': 116, 'x': 66}, {'y': 43, 'x': 15}, {'y': 147, 'x': 114}, {'y': 91, 'x': 67}, {'y': 74, 'x': 104}, {'y': 59, 'x': 21}, {'y': 122, 'x': 116}, {'y': 50, 'x': 0}, {'y': 119, 'x': 132}, {'y': 55, 'x': 117}, {'y': 155, 'x': 71}, {'y': 63, 'x': 68}]</a:t>
            </a:r>
          </a:p>
          <a:p>
            <a:pPr marL="0" indent="0">
              <a:buNone/>
            </a:pPr>
            <a:r>
              <a:rPr lang="nl-NL" dirty="0"/>
              <a:t>[76, 38.53894134508627, 43.04648650006177, 39.11521443121589, 10.307764064044152, 11.180339887498949, 31, 30, 20.303940504246953, 22.47220505424423, 12.971121771072847, 5.5901699437494745, 24.82438317461282, 17.08800749063506, 16.224980739587952, 8, 16.278820596099706, 17.029386365926403, 17, 8.06225774829855]</a:t>
            </a:r>
          </a:p>
        </p:txBody>
      </p:sp>
    </p:spTree>
    <p:extLst>
      <p:ext uri="{BB962C8B-B14F-4D97-AF65-F5344CB8AC3E}">
        <p14:creationId xmlns:p14="http://schemas.microsoft.com/office/powerpoint/2010/main" val="241918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23E43-3BDA-403D-9D51-EAB2F8DE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Doelen voor week 5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2F8E5A-26F2-49DD-9A4C-3FD8820D0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Waterfunctie </a:t>
            </a:r>
          </a:p>
          <a:p>
            <a:r>
              <a:rPr lang="nl-NL" dirty="0" err="1"/>
              <a:t>Greedy</a:t>
            </a:r>
            <a:r>
              <a:rPr lang="nl-NL" dirty="0"/>
              <a:t> Algoritme implementeren</a:t>
            </a:r>
          </a:p>
          <a:p>
            <a:r>
              <a:rPr lang="nl-NL" dirty="0"/>
              <a:t>Fundering code verbeteren</a:t>
            </a:r>
          </a:p>
          <a:p>
            <a:r>
              <a:rPr lang="nl-NL" dirty="0"/>
              <a:t>Check functie verbeteren</a:t>
            </a:r>
          </a:p>
        </p:txBody>
      </p:sp>
    </p:spTree>
    <p:extLst>
      <p:ext uri="{BB962C8B-B14F-4D97-AF65-F5344CB8AC3E}">
        <p14:creationId xmlns:p14="http://schemas.microsoft.com/office/powerpoint/2010/main" val="20876924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393</Words>
  <Application>Microsoft Office PowerPoint</Application>
  <PresentationFormat>Breedbeeld</PresentationFormat>
  <Paragraphs>61</Paragraphs>
  <Slides>11</Slides>
  <Notes>1</Notes>
  <HiddenSlides>3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7" baseType="lpstr">
      <vt:lpstr>Arial</vt:lpstr>
      <vt:lpstr>Blackadder ITC</vt:lpstr>
      <vt:lpstr>Calibri</vt:lpstr>
      <vt:lpstr>Trebuchet MS</vt:lpstr>
      <vt:lpstr>Wingdings 3</vt:lpstr>
      <vt:lpstr>Facet</vt:lpstr>
      <vt:lpstr>Amstelhaege </vt:lpstr>
      <vt:lpstr>Inhoud</vt:lpstr>
      <vt:lpstr>Inleiding</vt:lpstr>
      <vt:lpstr>Theorie</vt:lpstr>
      <vt:lpstr>Greedy “Algoritme”</vt:lpstr>
      <vt:lpstr>Doelen van week 4</vt:lpstr>
      <vt:lpstr>Doelen van week 4</vt:lpstr>
      <vt:lpstr>Doelen van week 2 en 3</vt:lpstr>
      <vt:lpstr>Doelen voor week 5</vt:lpstr>
      <vt:lpstr>Slot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Amstelhaege </dc:title>
  <dc:creator>Eveline Tiekink</dc:creator>
  <cp:lastModifiedBy>Eveline Tiekink</cp:lastModifiedBy>
  <cp:revision>2</cp:revision>
  <dcterms:created xsi:type="dcterms:W3CDTF">2018-11-09T13:13:51Z</dcterms:created>
  <dcterms:modified xsi:type="dcterms:W3CDTF">2018-11-23T12:51:11Z</dcterms:modified>
</cp:coreProperties>
</file>