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60" r:id="rId3"/>
    <p:sldId id="262" r:id="rId4"/>
    <p:sldId id="270" r:id="rId5"/>
    <p:sldId id="271" r:id="rId6"/>
    <p:sldId id="272" r:id="rId7"/>
    <p:sldId id="276" r:id="rId8"/>
    <p:sldId id="275" r:id="rId9"/>
    <p:sldId id="273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60E88-17D2-4084-B06B-7811CAB8636B}" v="6" dt="2018-12-07T12:05:13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F6960E88-17D2-4084-B06B-7811CAB8636B}"/>
    <pc:docChg chg="custSel addSld modSld">
      <pc:chgData name="Eveline Tiekink" userId="6058ae45eb5242b7" providerId="LiveId" clId="{F6960E88-17D2-4084-B06B-7811CAB8636B}" dt="2018-12-07T12:05:35.088" v="163" actId="20577"/>
      <pc:docMkLst>
        <pc:docMk/>
      </pc:docMkLst>
      <pc:sldChg chg="modSp">
        <pc:chgData name="Eveline Tiekink" userId="6058ae45eb5242b7" providerId="LiveId" clId="{F6960E88-17D2-4084-B06B-7811CAB8636B}" dt="2018-12-07T12:02:26.638" v="5" actId="20577"/>
        <pc:sldMkLst>
          <pc:docMk/>
          <pc:sldMk cId="2010605495" sldId="256"/>
        </pc:sldMkLst>
        <pc:spChg chg="mod">
          <ac:chgData name="Eveline Tiekink" userId="6058ae45eb5242b7" providerId="LiveId" clId="{F6960E88-17D2-4084-B06B-7811CAB8636B}" dt="2018-12-07T12:02:26.638" v="5" actId="20577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F6960E88-17D2-4084-B06B-7811CAB8636B}" dt="2018-12-07T12:03:25.810" v="98" actId="27636"/>
        <pc:sldMkLst>
          <pc:docMk/>
          <pc:sldMk cId="3357264709" sldId="260"/>
        </pc:sldMkLst>
        <pc:spChg chg="mod">
          <ac:chgData name="Eveline Tiekink" userId="6058ae45eb5242b7" providerId="LiveId" clId="{F6960E88-17D2-4084-B06B-7811CAB8636B}" dt="2018-12-07T12:03:25.810" v="98" actId="27636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F6960E88-17D2-4084-B06B-7811CAB8636B}" dt="2018-12-07T12:04:37.346" v="108" actId="20577"/>
        <pc:sldMkLst>
          <pc:docMk/>
          <pc:sldMk cId="2885689349" sldId="262"/>
        </pc:sldMkLst>
        <pc:spChg chg="mod">
          <ac:chgData name="Eveline Tiekink" userId="6058ae45eb5242b7" providerId="LiveId" clId="{F6960E88-17D2-4084-B06B-7811CAB8636B}" dt="2018-12-07T12:04:37.346" v="108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modSp modAnim">
        <pc:chgData name="Eveline Tiekink" userId="6058ae45eb5242b7" providerId="LiveId" clId="{F6960E88-17D2-4084-B06B-7811CAB8636B}" dt="2018-12-07T12:04:56.425" v="111" actId="20577"/>
        <pc:sldMkLst>
          <pc:docMk/>
          <pc:sldMk cId="512347333" sldId="272"/>
        </pc:sldMkLst>
        <pc:spChg chg="mod">
          <ac:chgData name="Eveline Tiekink" userId="6058ae45eb5242b7" providerId="LiveId" clId="{F6960E88-17D2-4084-B06B-7811CAB8636B}" dt="2018-12-07T12:04:46.111" v="110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F6960E88-17D2-4084-B06B-7811CAB8636B}" dt="2018-12-07T12:04:56.425" v="111" actId="20577"/>
          <ac:spMkLst>
            <pc:docMk/>
            <pc:sldMk cId="512347333" sldId="272"/>
            <ac:spMk id="3" creationId="{78DB1EAC-5548-47F6-8CF8-7C2EA9106A7B}"/>
          </ac:spMkLst>
        </pc:spChg>
      </pc:sldChg>
      <pc:sldChg chg="modSp add">
        <pc:chgData name="Eveline Tiekink" userId="6058ae45eb5242b7" providerId="LiveId" clId="{F6960E88-17D2-4084-B06B-7811CAB8636B}" dt="2018-12-07T12:05:35.088" v="163" actId="20577"/>
        <pc:sldMkLst>
          <pc:docMk/>
          <pc:sldMk cId="3025356174" sldId="276"/>
        </pc:sldMkLst>
        <pc:spChg chg="mod">
          <ac:chgData name="Eveline Tiekink" userId="6058ae45eb5242b7" providerId="LiveId" clId="{F6960E88-17D2-4084-B06B-7811CAB8636B}" dt="2018-12-07T12:05:22.424" v="134" actId="313"/>
          <ac:spMkLst>
            <pc:docMk/>
            <pc:sldMk cId="3025356174" sldId="276"/>
            <ac:spMk id="2" creationId="{F4D9CFEB-2CAC-4606-A4B3-43672A0C4011}"/>
          </ac:spMkLst>
        </pc:spChg>
        <pc:spChg chg="mod">
          <ac:chgData name="Eveline Tiekink" userId="6058ae45eb5242b7" providerId="LiveId" clId="{F6960E88-17D2-4084-B06B-7811CAB8636B}" dt="2018-12-07T12:05:35.088" v="163" actId="20577"/>
          <ac:spMkLst>
            <pc:docMk/>
            <pc:sldMk cId="3025356174" sldId="276"/>
            <ac:spMk id="3" creationId="{AA43E2E3-52D2-46B2-B560-04F1B2DD52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34eee87-3bd0-47fc-b57f-65f3971553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07-12-2018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 err="1"/>
              <a:t>Greedy</a:t>
            </a:r>
            <a:r>
              <a:rPr lang="nl-NL" dirty="0"/>
              <a:t> Algoritme implementeren</a:t>
            </a:r>
          </a:p>
          <a:p>
            <a:r>
              <a:rPr lang="nl-NL" dirty="0"/>
              <a:t>Fundering code verbeteren</a:t>
            </a:r>
          </a:p>
          <a:p>
            <a:r>
              <a:rPr lang="nl-NL" dirty="0"/>
              <a:t>Check functie verbeteren</a:t>
            </a:r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20-huizenvariant</a:t>
            </a:r>
          </a:p>
          <a:p>
            <a:r>
              <a:rPr lang="nl-NL" dirty="0" err="1"/>
              <a:t>Grid</a:t>
            </a:r>
            <a:r>
              <a:rPr lang="nl-NL" dirty="0"/>
              <a:t> gemaakt met huizen en water</a:t>
            </a:r>
          </a:p>
          <a:p>
            <a:r>
              <a:rPr lang="nl-NL" dirty="0"/>
              <a:t>Doelstelling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Theorie</a:t>
            </a:r>
          </a:p>
          <a:p>
            <a:r>
              <a:rPr lang="nl-NL" dirty="0"/>
              <a:t>Doelen van week 6</a:t>
            </a:r>
          </a:p>
          <a:p>
            <a:r>
              <a:rPr lang="nl-NL" dirty="0"/>
              <a:t>Doelen voor week 7</a:t>
            </a:r>
          </a:p>
          <a:p>
            <a:r>
              <a:rPr lang="nl-NL" dirty="0"/>
              <a:t>Algoritmes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 first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20, 40 en 60-huizenvariant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44D0-897A-4AA8-B059-E1E0154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42BEE0-95CD-4090-8698-41DD4AFC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3576" cy="3880773"/>
          </a:xfrm>
        </p:spPr>
        <p:txBody>
          <a:bodyPr/>
          <a:lstStyle/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r>
              <a:rPr lang="nl-NL" dirty="0"/>
              <a:t> (44 m)</a:t>
            </a:r>
          </a:p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bungalows</a:t>
            </a:r>
          </a:p>
          <a:p>
            <a:r>
              <a:rPr lang="nl-NL" dirty="0"/>
              <a:t>Eengezinswoningen verwaarloosbare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ca. € 12.566.520</a:t>
            </a:r>
          </a:p>
          <a:p>
            <a:r>
              <a:rPr lang="nl-NL" dirty="0"/>
              <a:t>Ogen en haken </a:t>
            </a:r>
          </a:p>
        </p:txBody>
      </p:sp>
      <p:pic>
        <p:nvPicPr>
          <p:cNvPr id="5" name="Afbeelding 4" descr="cid:334eee87-3bd0-47fc-b57f-65f397155307">
            <a:extLst>
              <a:ext uri="{FF2B5EF4-FFF2-40B4-BE49-F238E27FC236}">
                <a16:creationId xmlns:a16="http://schemas.microsoft.com/office/drawing/2014/main" id="{62A67B38-DB78-42A5-AB97-D4451FA11AD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5" y="1520496"/>
            <a:ext cx="5892073" cy="483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60FB-FAAD-470C-868E-18C90A33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9977" cy="1320800"/>
          </a:xfrm>
        </p:spPr>
        <p:txBody>
          <a:bodyPr>
            <a:normAutofit/>
          </a:bodyPr>
          <a:lstStyle/>
          <a:p>
            <a:r>
              <a:rPr lang="nl-NL" dirty="0"/>
              <a:t>Doelen van week 6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B1EAC-5548-47F6-8CF8-7C2EA91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vliegtuig, regen, buiten, natuur&#10;&#10;Automatisch gegenereerde beschrijving">
            <a:extLst>
              <a:ext uri="{FF2B5EF4-FFF2-40B4-BE49-F238E27FC236}">
                <a16:creationId xmlns:a16="http://schemas.microsoft.com/office/drawing/2014/main" id="{BC74A977-092E-488F-9CCD-8B954EC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r="1528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3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9CFEB-2CAC-4606-A4B3-43672A0C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43E2E3-52D2-46B2-B560-04F1B2DD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“Normaalverdeling</a:t>
            </a:r>
            <a:r>
              <a:rPr lang="nl-NL"/>
              <a:t>” plaatje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535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1285-8621-400A-8640-0B6C43F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4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A0F3A1-3DC6-4E91-A320-2B8F1A4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 t="11490" r="54348" b="5920"/>
          <a:stretch/>
        </p:blipFill>
        <p:spPr>
          <a:xfrm>
            <a:off x="705570" y="1270000"/>
            <a:ext cx="5253796" cy="5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3B42-B582-444A-9BE0-9AF7B03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2 en 3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AB3D4E9-2485-40A8-AE5E-1D7338D5C40E}"/>
              </a:ext>
            </a:extLst>
          </p:cNvPr>
          <p:cNvSpPr txBox="1">
            <a:spLocks/>
          </p:cNvSpPr>
          <p:nvPr/>
        </p:nvSpPr>
        <p:spPr>
          <a:xfrm>
            <a:off x="6933229" y="1348123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A8750-D6F8-47D5-BFE7-238DBF9F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1200 “juiste” uitkomsten</a:t>
            </a:r>
          </a:p>
          <a:p>
            <a:r>
              <a:rPr lang="nl-NL" dirty="0"/>
              <a:t>€ 15.438.992.71</a:t>
            </a:r>
          </a:p>
          <a:p>
            <a:pPr marL="0" indent="0">
              <a:buNone/>
            </a:pPr>
            <a:r>
              <a:rPr lang="nl-NL" dirty="0"/>
              <a:t>15438992.707992705</a:t>
            </a:r>
          </a:p>
          <a:p>
            <a:pPr marL="0" indent="0">
              <a:buNone/>
            </a:pPr>
            <a:r>
              <a:rPr lang="nl-NL" dirty="0"/>
              <a:t>[{'y': 93, 'x': 67}, {'y': 120, 'x': 29}, {'y': 39, 'x': 69}, {'y': 37, 'x': 111}, {'y': 41, 'x': 94}, {'y': 78, 'x': 80}, {'y': 139, 'x': 103}, {'y': 20, 'x': 31}, {'y': 116, 'x': 66}, {'y': 43, 'x': 15}, {'y': 147, 'x': 114}, {'y': 91, 'x': 67}, {'y': 74, 'x': 104}, {'y': 59, 'x': 21}, {'y': 122, 'x': 116}, {'y': 50, 'x': 0}, {'y': 119, 'x': 132}, {'y': 55, 'x': 117}, {'y': 155, 'x': 71}, {'y': 63, 'x': 68}]</a:t>
            </a:r>
          </a:p>
          <a:p>
            <a:pPr marL="0" indent="0">
              <a:buNone/>
            </a:pPr>
            <a:r>
              <a:rPr lang="nl-NL" dirty="0"/>
              <a:t>[76, 38.53894134508627, 43.04648650006177, 39.11521443121589, 10.307764064044152, 11.180339887498949, 31, 30, 20.303940504246953, 22.47220505424423, 12.971121771072847, 5.5901699437494745, 24.82438317461282, 17.08800749063506, 16.224980739587952, 8, 16.278820596099706, 17.029386365926403, 17, 8.06225774829855]</a:t>
            </a:r>
          </a:p>
        </p:txBody>
      </p:sp>
    </p:spTree>
    <p:extLst>
      <p:ext uri="{BB962C8B-B14F-4D97-AF65-F5344CB8AC3E}">
        <p14:creationId xmlns:p14="http://schemas.microsoft.com/office/powerpoint/2010/main" val="2419183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394</Words>
  <Application>Microsoft Office PowerPoint</Application>
  <PresentationFormat>Breedbeeld</PresentationFormat>
  <Paragraphs>60</Paragraphs>
  <Slides>12</Slides>
  <Notes>1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Blackadder ITC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Theorie</vt:lpstr>
      <vt:lpstr>Greedy “Algoritme”</vt:lpstr>
      <vt:lpstr>Doelen van week 6</vt:lpstr>
      <vt:lpstr>Random “Algoritme”</vt:lpstr>
      <vt:lpstr>Doelen van week 4</vt:lpstr>
      <vt:lpstr>Doelen van week 2 en 3</vt:lpstr>
      <vt:lpstr>Doelen voor week 5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 </dc:title>
  <dc:creator>Eveline Tiekink</dc:creator>
  <cp:lastModifiedBy>Eveline Tiekink</cp:lastModifiedBy>
  <cp:revision>2</cp:revision>
  <dcterms:created xsi:type="dcterms:W3CDTF">2018-11-09T13:13:51Z</dcterms:created>
  <dcterms:modified xsi:type="dcterms:W3CDTF">2018-12-07T12:05:40Z</dcterms:modified>
</cp:coreProperties>
</file>