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D18E7-D0D5-4492-A0FE-6773C682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968BEB-AA39-421A-884B-BEAC49E1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63C1BF-C157-4ACA-A7BD-5D1EFDD7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1C3CE-4474-455C-9102-3BC42D04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51F58-0F64-48EF-A266-03CFAED4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0FE6-825C-435B-9A0B-E69ECC0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3391AED-A2E8-40E5-8912-27EBB0FD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926CF1-57B0-4897-BFF5-F5143CF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45861-AB62-452C-96EC-5F89E788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433314-2187-40EA-8BD2-4005F4C0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3F6405-38B5-4D13-9AA0-A65103249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B9FD7E-C214-4CB6-9F7B-FEC0DA882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92FB15-C318-446C-ACD7-9F0F9E5E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A8F089-CB73-4A48-AC79-955118DC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7A0636-5285-4BEE-9A17-5632905E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00C5B-FB2D-4F10-8916-D56DEC62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7B35B2-1272-4C62-A28B-CA75FFF9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DE9406-2065-4AE0-A339-424B08D9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3C650A-72EA-41DF-A952-0988B682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0E1677-85B4-4AE0-B3AA-EA913A3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9BAE7-09F9-4E47-84A2-DEE9CFCB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5ED88A-8CF4-4472-9AE0-0187357F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8CECFF-13FF-41BC-AC7F-C2BB8E3D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57C9E-5AE1-4A1A-B9A1-389D0062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19E405-E7B9-4C8D-A13F-762E058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34700-2043-4EFC-88E7-6ADB98CC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890A54-FF85-4D4A-8A71-C3D6AD18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2924A3-1C08-42E7-9A28-26726946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C2151B-D847-4025-9679-C03C9AC1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F77A93-3A3E-43BF-8867-6ED51E25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400396-7BBD-4C17-85C6-4549616E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45616-FEA9-4B54-9F83-55A5F3B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ABD791-435A-4A31-88A7-EBAD6199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936FCF-CF3E-4FE5-A919-1A3F0158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F98BC-4622-407B-AFAD-1A7E5D5C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CA1C27F-332F-4993-B908-1D0F770EB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997CDBE-145B-4BAB-8EA3-A5647BCD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770F12-4401-459C-B38B-E8888A7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B36258-FDD1-48CF-B279-CA2A637B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9C9BD-44B4-4E6A-8287-1ADD2485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06DF26-B528-41CD-B2BD-0DDFD2B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4BABE1-71AD-4FC7-9F5D-200CDD6B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C12E97-02AA-41FB-A7FF-489053CA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93307B7-6839-42AD-9A2F-B72BA803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363685-3536-445D-82A0-08F3F3A5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959FD9-4A80-4785-B58A-AFE1E9C4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31DBE-E374-4458-B61A-EB6A0AE0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B5F10C-162C-4741-8BE0-F901F8B0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F8E2EE-C1A2-4E73-A4E2-93E08002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A825FA-A4C7-429B-B123-8A211A91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A33EA9-926C-4415-9E56-C499DDAB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DE1254-D7CD-4EC0-B6D2-A3B7C5A3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8584B-8C47-49C5-9271-36369A70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41FE67-A0E7-478D-AFDC-72F02D21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F2753C-03E9-43CA-B615-F2A02557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4955F6-C9C3-4596-A4D3-E4C91BA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704879-4E18-472D-94B6-843C0DCE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3A91E8-1B18-4711-9229-743CA8FE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1E5096-A562-41F8-806D-56A6AAD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C6393-1665-432C-A58F-5376A06F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6E4902-7750-4DF2-B543-D5E3A38AA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C687-CCDB-4257-96BA-DC46FA1B8A1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8DBB7-6757-4F56-B6D6-EACDC0F59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B6B237-DC1E-464E-A3F7-11BBA42B2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1E11-F3B7-4529-ABE5-626B58E89E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61927F5-6A94-4DAD-B4E2-3F02E61E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54" y="3287414"/>
            <a:ext cx="1620000" cy="283988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261A4F5-31EB-40E5-A07E-83E84BA9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108" y="454839"/>
            <a:ext cx="1620000" cy="28325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C51EF92-756C-4AD5-8584-ACCC56737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92" y="439357"/>
            <a:ext cx="1620000" cy="288163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2EA56A6-0AE1-4C72-A64C-6AC00923B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446" y="3320993"/>
            <a:ext cx="1620000" cy="281571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A8CF268-D05D-4841-8210-474875285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00" y="454839"/>
            <a:ext cx="1620000" cy="286615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1D7F48B6-0BAD-441D-914B-46E9B2B77668}"/>
              </a:ext>
            </a:extLst>
          </p:cNvPr>
          <p:cNvSpPr txBox="1"/>
          <p:nvPr/>
        </p:nvSpPr>
        <p:spPr>
          <a:xfrm>
            <a:off x="495743" y="3391784"/>
            <a:ext cx="1169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InputActivity.java</a:t>
            </a:r>
          </a:p>
          <a:p>
            <a:r>
              <a:rPr lang="nl-NL" sz="1000" dirty="0"/>
              <a:t>Activity_input.xml</a:t>
            </a:r>
            <a:endParaRPr lang="en-US" sz="10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B843D0D-FFDA-4488-B4CE-74E2A0DE687F}"/>
              </a:ext>
            </a:extLst>
          </p:cNvPr>
          <p:cNvSpPr txBox="1"/>
          <p:nvPr/>
        </p:nvSpPr>
        <p:spPr>
          <a:xfrm>
            <a:off x="2923955" y="6334077"/>
            <a:ext cx="1169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ViewActivity.java</a:t>
            </a:r>
          </a:p>
          <a:p>
            <a:r>
              <a:rPr lang="nl-NL" sz="1000" dirty="0"/>
              <a:t>Activity_view.xml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F73A5FE-BE99-4358-9F13-13C447A24917}"/>
              </a:ext>
            </a:extLst>
          </p:cNvPr>
          <p:cNvSpPr txBox="1"/>
          <p:nvPr/>
        </p:nvSpPr>
        <p:spPr>
          <a:xfrm>
            <a:off x="8021763" y="6334077"/>
            <a:ext cx="1169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SumActivity.java</a:t>
            </a:r>
          </a:p>
          <a:p>
            <a:r>
              <a:rPr lang="nl-NL" sz="1000" dirty="0"/>
              <a:t>Activity_sum.xml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22510DC-C27A-4C56-96BD-A1CF9A22461B}"/>
              </a:ext>
            </a:extLst>
          </p:cNvPr>
          <p:cNvSpPr txBox="1"/>
          <p:nvPr/>
        </p:nvSpPr>
        <p:spPr>
          <a:xfrm>
            <a:off x="10532317" y="3391784"/>
            <a:ext cx="1169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MapActivity.java</a:t>
            </a:r>
          </a:p>
          <a:p>
            <a:r>
              <a:rPr lang="nl-NL" sz="1000" dirty="0"/>
              <a:t>Activity_map.xml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F648005-CF87-4035-942E-E01EC3B7DE79}"/>
              </a:ext>
            </a:extLst>
          </p:cNvPr>
          <p:cNvSpPr txBox="1"/>
          <p:nvPr/>
        </p:nvSpPr>
        <p:spPr>
          <a:xfrm>
            <a:off x="5505568" y="3429000"/>
            <a:ext cx="1169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SportActivity.java</a:t>
            </a:r>
          </a:p>
          <a:p>
            <a:r>
              <a:rPr lang="nl-NL" sz="1000" dirty="0"/>
              <a:t>Activity_sport.xml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9C6C6B2-E5F6-4FD4-84FC-D9B00D66C9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84892" y="1880175"/>
            <a:ext cx="794513" cy="14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1C9FF705-7A52-46E7-A94C-36008637D18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95446" y="1887916"/>
            <a:ext cx="890554" cy="42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B34378EF-9A01-4868-B811-1C33F549CBE6}"/>
              </a:ext>
            </a:extLst>
          </p:cNvPr>
          <p:cNvCxnSpPr>
            <a:endCxn id="7" idx="0"/>
          </p:cNvCxnSpPr>
          <p:nvPr/>
        </p:nvCxnSpPr>
        <p:spPr>
          <a:xfrm>
            <a:off x="6906000" y="2934586"/>
            <a:ext cx="1700554" cy="35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3BE2001-001D-49AA-9603-17123A6B4E6E}"/>
              </a:ext>
            </a:extLst>
          </p:cNvPr>
          <p:cNvCxnSpPr/>
          <p:nvPr/>
        </p:nvCxnSpPr>
        <p:spPr>
          <a:xfrm flipV="1">
            <a:off x="9416554" y="935665"/>
            <a:ext cx="811967" cy="28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8268B5B6-700D-4265-85B7-EBF60D86F204}"/>
              </a:ext>
            </a:extLst>
          </p:cNvPr>
          <p:cNvSpPr txBox="1"/>
          <p:nvPr/>
        </p:nvSpPr>
        <p:spPr>
          <a:xfrm>
            <a:off x="2290548" y="439357"/>
            <a:ext cx="2589796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nl-NL" sz="1100" dirty="0" err="1"/>
              <a:t>Nutritionix</a:t>
            </a:r>
            <a:r>
              <a:rPr lang="nl-NL" sz="1100" dirty="0"/>
              <a:t> API</a:t>
            </a:r>
          </a:p>
          <a:p>
            <a:r>
              <a:rPr lang="en-US" sz="1100" dirty="0"/>
              <a:t>https://developer.nutritionix.com/admin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559E9F91-845F-4897-ADC5-3AF146B6CCA2}"/>
              </a:ext>
            </a:extLst>
          </p:cNvPr>
          <p:cNvCxnSpPr>
            <a:stCxn id="36" idx="1"/>
          </p:cNvCxnSpPr>
          <p:nvPr/>
        </p:nvCxnSpPr>
        <p:spPr>
          <a:xfrm flipH="1">
            <a:off x="1884892" y="654801"/>
            <a:ext cx="405656" cy="7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FBD84782-C15D-4DE3-B1C5-817795A79CF5}"/>
              </a:ext>
            </a:extLst>
          </p:cNvPr>
          <p:cNvCxnSpPr>
            <a:stCxn id="36" idx="2"/>
            <a:endCxn id="11" idx="0"/>
          </p:cNvCxnSpPr>
          <p:nvPr/>
        </p:nvCxnSpPr>
        <p:spPr>
          <a:xfrm>
            <a:off x="3585446" y="870244"/>
            <a:ext cx="0" cy="245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58EA5DF-5D7A-419D-92CA-D2EA322F4CDD}"/>
              </a:ext>
            </a:extLst>
          </p:cNvPr>
          <p:cNvCxnSpPr>
            <a:cxnSpLocks/>
            <a:stCxn id="36" idx="3"/>
            <a:endCxn id="7" idx="0"/>
          </p:cNvCxnSpPr>
          <p:nvPr/>
        </p:nvCxnSpPr>
        <p:spPr>
          <a:xfrm>
            <a:off x="4880344" y="654801"/>
            <a:ext cx="3726210" cy="263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20AECBA4-1503-4674-AA82-9789FF0C3DED}"/>
              </a:ext>
            </a:extLst>
          </p:cNvPr>
          <p:cNvSpPr txBox="1"/>
          <p:nvPr/>
        </p:nvSpPr>
        <p:spPr>
          <a:xfrm>
            <a:off x="7796554" y="654801"/>
            <a:ext cx="1842746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nl-NL" sz="1100" dirty="0" err="1"/>
              <a:t>Maps</a:t>
            </a:r>
            <a:r>
              <a:rPr lang="nl-NL" sz="1100" dirty="0"/>
              <a:t> API</a:t>
            </a:r>
            <a:endParaRPr lang="en-US" sz="1100" dirty="0"/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55373916-1976-430F-9D0E-D06380015634}"/>
              </a:ext>
            </a:extLst>
          </p:cNvPr>
          <p:cNvCxnSpPr>
            <a:stCxn id="47" idx="3"/>
            <a:endCxn id="8" idx="1"/>
          </p:cNvCxnSpPr>
          <p:nvPr/>
        </p:nvCxnSpPr>
        <p:spPr>
          <a:xfrm>
            <a:off x="9639300" y="785606"/>
            <a:ext cx="667808" cy="10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412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Corne Heijnen</dc:creator>
  <cp:lastModifiedBy>Corne Heijnen</cp:lastModifiedBy>
  <cp:revision>3</cp:revision>
  <dcterms:created xsi:type="dcterms:W3CDTF">2019-01-08T14:38:43Z</dcterms:created>
  <dcterms:modified xsi:type="dcterms:W3CDTF">2019-01-08T15:30:53Z</dcterms:modified>
</cp:coreProperties>
</file>