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" d="100"/>
          <a:sy n="24" d="100"/>
        </p:scale>
        <p:origin x="3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9399-623D-4890-9F4B-686CB5E3064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D15D-AAB7-482E-A2D1-2E5874E0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31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9399-623D-4890-9F4B-686CB5E3064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D15D-AAB7-482E-A2D1-2E5874E0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76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9399-623D-4890-9F4B-686CB5E3064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D15D-AAB7-482E-A2D1-2E5874E0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16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9399-623D-4890-9F4B-686CB5E3064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D15D-AAB7-482E-A2D1-2E5874E0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11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9399-623D-4890-9F4B-686CB5E3064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D15D-AAB7-482E-A2D1-2E5874E0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38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9399-623D-4890-9F4B-686CB5E3064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D15D-AAB7-482E-A2D1-2E5874E0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85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9399-623D-4890-9F4B-686CB5E3064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D15D-AAB7-482E-A2D1-2E5874E0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15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9399-623D-4890-9F4B-686CB5E3064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D15D-AAB7-482E-A2D1-2E5874E0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50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9399-623D-4890-9F4B-686CB5E3064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D15D-AAB7-482E-A2D1-2E5874E0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76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9399-623D-4890-9F4B-686CB5E3064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D15D-AAB7-482E-A2D1-2E5874E0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79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9399-623D-4890-9F4B-686CB5E3064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D15D-AAB7-482E-A2D1-2E5874E0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84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9399-623D-4890-9F4B-686CB5E3064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D15D-AAB7-482E-A2D1-2E5874E0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80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0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4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7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1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28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2</cp:revision>
  <dcterms:created xsi:type="dcterms:W3CDTF">2021-12-02T20:22:31Z</dcterms:created>
  <dcterms:modified xsi:type="dcterms:W3CDTF">2021-12-02T20:43:14Z</dcterms:modified>
</cp:coreProperties>
</file>