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Helle Formatvorlage 2 - Akz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69" d="100"/>
          <a:sy n="69" d="100"/>
        </p:scale>
        <p:origin x="930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index.html" TargetMode="External"/><Relationship Id="rId2" Type="http://schemas.openxmlformats.org/officeDocument/2006/relationships/hyperlink" Target="https://moveit.picknik.ai/main/index.html" TargetMode="External"/><Relationship Id="rId1" Type="http://schemas.openxmlformats.org/officeDocument/2006/relationships/hyperlink" Target="https://docs.ros.org/en/humble/index.html" TargetMode="External"/><Relationship Id="rId5" Type="http://schemas.openxmlformats.org/officeDocument/2006/relationships/hyperlink" Target="https://emanual.robotis.com/docs/en/platform/turtlebot3/overview" TargetMode="External"/><Relationship Id="rId4" Type="http://schemas.openxmlformats.org/officeDocument/2006/relationships/hyperlink" Target="https://ai.google.dev/edge/mediapipe/solutions/guide?hl=de" TargetMode="External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10" Type="http://schemas.openxmlformats.org/officeDocument/2006/relationships/image" Target="../media/image16.svg"/><Relationship Id="rId4" Type="http://schemas.openxmlformats.org/officeDocument/2006/relationships/image" Target="../media/image10.svg"/><Relationship Id="rId9" Type="http://schemas.openxmlformats.org/officeDocument/2006/relationships/image" Target="../media/image15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pencv.org/4.x/index.html" TargetMode="External"/><Relationship Id="rId2" Type="http://schemas.openxmlformats.org/officeDocument/2006/relationships/hyperlink" Target="https://moveit.picknik.ai/main/index.html" TargetMode="External"/><Relationship Id="rId1" Type="http://schemas.openxmlformats.org/officeDocument/2006/relationships/hyperlink" Target="https://docs.ros.org/en/humble/index.html" TargetMode="External"/><Relationship Id="rId5" Type="http://schemas.openxmlformats.org/officeDocument/2006/relationships/hyperlink" Target="https://emanual.robotis.com/docs/en/platform/turtlebot3/overview" TargetMode="External"/><Relationship Id="rId4" Type="http://schemas.openxmlformats.org/officeDocument/2006/relationships/hyperlink" Target="https://ai.google.dev/edge/mediapipe/solutions/guide?hl=de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C9F9A1-80DB-4CAC-9D43-BE3BF6146D3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29DE128-843B-466E-A284-A7F08CECA533}">
      <dgm:prSet/>
      <dgm:spPr/>
      <dgm:t>
        <a:bodyPr/>
        <a:lstStyle/>
        <a:p>
          <a:r>
            <a:rPr lang="en-US" b="1"/>
            <a:t>The problem we are solving:</a:t>
          </a:r>
          <a:endParaRPr lang="en-US"/>
        </a:p>
      </dgm:t>
    </dgm:pt>
    <dgm:pt modelId="{3785ADBA-1E53-478A-856A-F866755E6324}" type="parTrans" cxnId="{BF0F1CF1-DA2B-4B35-913C-1EC7CB42D359}">
      <dgm:prSet/>
      <dgm:spPr/>
      <dgm:t>
        <a:bodyPr/>
        <a:lstStyle/>
        <a:p>
          <a:endParaRPr lang="en-US"/>
        </a:p>
      </dgm:t>
    </dgm:pt>
    <dgm:pt modelId="{D3D42A85-8A6F-4F1E-85C3-C963C013C8D4}" type="sibTrans" cxnId="{BF0F1CF1-DA2B-4B35-913C-1EC7CB42D359}">
      <dgm:prSet/>
      <dgm:spPr/>
      <dgm:t>
        <a:bodyPr/>
        <a:lstStyle/>
        <a:p>
          <a:endParaRPr lang="en-US"/>
        </a:p>
      </dgm:t>
    </dgm:pt>
    <dgm:pt modelId="{ACB9C495-0868-478E-9491-0699D73DF2CE}">
      <dgm:prSet/>
      <dgm:spPr/>
      <dgm:t>
        <a:bodyPr/>
        <a:lstStyle/>
        <a:p>
          <a:r>
            <a:rPr lang="en-US"/>
            <a:t>controlling through joystick is not very intuitive</a:t>
          </a:r>
        </a:p>
      </dgm:t>
    </dgm:pt>
    <dgm:pt modelId="{01786FAC-BF83-4042-BDCC-86DDE696886D}" type="parTrans" cxnId="{665061EE-6254-4AC6-A695-E25F18451396}">
      <dgm:prSet/>
      <dgm:spPr/>
      <dgm:t>
        <a:bodyPr/>
        <a:lstStyle/>
        <a:p>
          <a:endParaRPr lang="en-US"/>
        </a:p>
      </dgm:t>
    </dgm:pt>
    <dgm:pt modelId="{5F09FB7B-C2B3-4445-8062-14EADC3D735C}" type="sibTrans" cxnId="{665061EE-6254-4AC6-A695-E25F18451396}">
      <dgm:prSet/>
      <dgm:spPr/>
      <dgm:t>
        <a:bodyPr/>
        <a:lstStyle/>
        <a:p>
          <a:endParaRPr lang="en-US"/>
        </a:p>
      </dgm:t>
    </dgm:pt>
    <dgm:pt modelId="{CD46EB17-12EA-4FF4-BE7F-D9B98DED3045}">
      <dgm:prSet/>
      <dgm:spPr/>
      <dgm:t>
        <a:bodyPr/>
        <a:lstStyle/>
        <a:p>
          <a:r>
            <a:rPr lang="en-US"/>
            <a:t>joystick control can be very unprecise (especially robotic arms)</a:t>
          </a:r>
        </a:p>
      </dgm:t>
    </dgm:pt>
    <dgm:pt modelId="{F6D0FD48-9F74-4341-8A85-2D826079F689}" type="parTrans" cxnId="{8E358AD4-D7B5-470F-8A01-E63488E1260E}">
      <dgm:prSet/>
      <dgm:spPr/>
      <dgm:t>
        <a:bodyPr/>
        <a:lstStyle/>
        <a:p>
          <a:endParaRPr lang="en-US"/>
        </a:p>
      </dgm:t>
    </dgm:pt>
    <dgm:pt modelId="{885170CA-A7EF-4EB5-862E-4E2A973C0E31}" type="sibTrans" cxnId="{8E358AD4-D7B5-470F-8A01-E63488E1260E}">
      <dgm:prSet/>
      <dgm:spPr/>
      <dgm:t>
        <a:bodyPr/>
        <a:lstStyle/>
        <a:p>
          <a:endParaRPr lang="en-US"/>
        </a:p>
      </dgm:t>
    </dgm:pt>
    <dgm:pt modelId="{B291BA8B-091D-4961-BB01-794EF60416C9}">
      <dgm:prSet/>
      <dgm:spPr/>
      <dgm:t>
        <a:bodyPr/>
        <a:lstStyle/>
        <a:p>
          <a:r>
            <a:rPr lang="en-US" b="1"/>
            <a:t>Project goals:</a:t>
          </a:r>
          <a:endParaRPr lang="en-US"/>
        </a:p>
      </dgm:t>
    </dgm:pt>
    <dgm:pt modelId="{3EEBAA10-C65E-4574-9A40-C1CF72B8C8B0}" type="parTrans" cxnId="{47D08682-FB6F-4A93-8719-AD52EAEE7F90}">
      <dgm:prSet/>
      <dgm:spPr/>
      <dgm:t>
        <a:bodyPr/>
        <a:lstStyle/>
        <a:p>
          <a:endParaRPr lang="en-US"/>
        </a:p>
      </dgm:t>
    </dgm:pt>
    <dgm:pt modelId="{9B84AB64-FB0B-478D-8079-31BB9D490217}" type="sibTrans" cxnId="{47D08682-FB6F-4A93-8719-AD52EAEE7F90}">
      <dgm:prSet/>
      <dgm:spPr/>
      <dgm:t>
        <a:bodyPr/>
        <a:lstStyle/>
        <a:p>
          <a:endParaRPr lang="en-US"/>
        </a:p>
      </dgm:t>
    </dgm:pt>
    <dgm:pt modelId="{E8C5C176-4CDD-4710-B41D-DF1B61295DB8}">
      <dgm:prSet/>
      <dgm:spPr/>
      <dgm:t>
        <a:bodyPr/>
        <a:lstStyle/>
        <a:p>
          <a:r>
            <a:rPr lang="en-US" dirty="0"/>
            <a:t>Controlling the robots driving direction and speed</a:t>
          </a:r>
        </a:p>
      </dgm:t>
    </dgm:pt>
    <dgm:pt modelId="{736E59D8-F700-41DC-9768-453BAD8A6970}" type="parTrans" cxnId="{5F3B5B32-9544-45EB-8D7D-45E55EC7B976}">
      <dgm:prSet/>
      <dgm:spPr/>
      <dgm:t>
        <a:bodyPr/>
        <a:lstStyle/>
        <a:p>
          <a:endParaRPr lang="en-US"/>
        </a:p>
      </dgm:t>
    </dgm:pt>
    <dgm:pt modelId="{E5B137DC-055B-48C4-9C41-E1280E292FFE}" type="sibTrans" cxnId="{5F3B5B32-9544-45EB-8D7D-45E55EC7B976}">
      <dgm:prSet/>
      <dgm:spPr/>
      <dgm:t>
        <a:bodyPr/>
        <a:lstStyle/>
        <a:p>
          <a:endParaRPr lang="en-US"/>
        </a:p>
      </dgm:t>
    </dgm:pt>
    <dgm:pt modelId="{7D31843D-B2A9-4E02-865C-F71B5F8AF615}">
      <dgm:prSet/>
      <dgm:spPr/>
      <dgm:t>
        <a:bodyPr/>
        <a:lstStyle/>
        <a:p>
          <a:r>
            <a:rPr lang="en-US"/>
            <a:t>Controlling the arm</a:t>
          </a:r>
        </a:p>
      </dgm:t>
    </dgm:pt>
    <dgm:pt modelId="{7274DCCC-D872-4968-932B-AE01520A93DC}" type="parTrans" cxnId="{7ACD8E8A-130C-4FF0-ACDB-BC6A4531E915}">
      <dgm:prSet/>
      <dgm:spPr/>
      <dgm:t>
        <a:bodyPr/>
        <a:lstStyle/>
        <a:p>
          <a:endParaRPr lang="en-US"/>
        </a:p>
      </dgm:t>
    </dgm:pt>
    <dgm:pt modelId="{394C6B8F-3FFB-44F8-9B9D-3D4CB3EDD609}" type="sibTrans" cxnId="{7ACD8E8A-130C-4FF0-ACDB-BC6A4531E915}">
      <dgm:prSet/>
      <dgm:spPr/>
      <dgm:t>
        <a:bodyPr/>
        <a:lstStyle/>
        <a:p>
          <a:endParaRPr lang="en-US"/>
        </a:p>
      </dgm:t>
    </dgm:pt>
    <dgm:pt modelId="{EE398C20-87DC-4A03-ACF3-905E9AC54A07}">
      <dgm:prSet/>
      <dgm:spPr/>
      <dgm:t>
        <a:bodyPr/>
        <a:lstStyle/>
        <a:p>
          <a:r>
            <a:rPr lang="en-US" dirty="0"/>
            <a:t>be actually able to pick something up (e.g. trash)</a:t>
          </a:r>
        </a:p>
      </dgm:t>
    </dgm:pt>
    <dgm:pt modelId="{CF305FD4-1315-435D-852A-FE7FA1643B64}" type="parTrans" cxnId="{E55B8658-72A4-4751-A2E6-6E5972B367A2}">
      <dgm:prSet/>
      <dgm:spPr/>
      <dgm:t>
        <a:bodyPr/>
        <a:lstStyle/>
        <a:p>
          <a:endParaRPr lang="en-US"/>
        </a:p>
      </dgm:t>
    </dgm:pt>
    <dgm:pt modelId="{CFD9D10F-F84A-4D7D-9B52-820B2AAD43FE}" type="sibTrans" cxnId="{E55B8658-72A4-4751-A2E6-6E5972B367A2}">
      <dgm:prSet/>
      <dgm:spPr/>
      <dgm:t>
        <a:bodyPr/>
        <a:lstStyle/>
        <a:p>
          <a:endParaRPr lang="en-US"/>
        </a:p>
      </dgm:t>
    </dgm:pt>
    <dgm:pt modelId="{289C0320-F861-4FD9-8615-E2217E6D9CC9}">
      <dgm:prSet/>
      <dgm:spPr/>
      <dgm:t>
        <a:bodyPr/>
        <a:lstStyle/>
        <a:p>
          <a:r>
            <a:rPr lang="en-US"/>
            <a:t>3D projection of hand movement to the robot arm (optional)</a:t>
          </a:r>
        </a:p>
      </dgm:t>
    </dgm:pt>
    <dgm:pt modelId="{24667C97-A30F-470D-8415-8CD07B2305C9}" type="parTrans" cxnId="{FA2365AE-D8CE-4977-AE9F-D6ECD111F0E9}">
      <dgm:prSet/>
      <dgm:spPr/>
      <dgm:t>
        <a:bodyPr/>
        <a:lstStyle/>
        <a:p>
          <a:endParaRPr lang="en-US"/>
        </a:p>
      </dgm:t>
    </dgm:pt>
    <dgm:pt modelId="{6047C01A-DD99-4822-B85D-456A6BB61F24}" type="sibTrans" cxnId="{FA2365AE-D8CE-4977-AE9F-D6ECD111F0E9}">
      <dgm:prSet/>
      <dgm:spPr/>
      <dgm:t>
        <a:bodyPr/>
        <a:lstStyle/>
        <a:p>
          <a:endParaRPr lang="en-US"/>
        </a:p>
      </dgm:t>
    </dgm:pt>
    <dgm:pt modelId="{B2AFD89A-3EA3-4DB5-BD33-4E33D1221A78}">
      <dgm:prSet/>
      <dgm:spPr/>
      <dgm:t>
        <a:bodyPr/>
        <a:lstStyle/>
        <a:p>
          <a:r>
            <a:rPr lang="en-US"/>
            <a:t>User Interface (optional)</a:t>
          </a:r>
        </a:p>
      </dgm:t>
    </dgm:pt>
    <dgm:pt modelId="{5F4E8744-D4BF-448C-9D18-6E4DCC0CD1DB}" type="parTrans" cxnId="{7ED54A81-245E-4001-A613-3A12702C0D8B}">
      <dgm:prSet/>
      <dgm:spPr/>
      <dgm:t>
        <a:bodyPr/>
        <a:lstStyle/>
        <a:p>
          <a:endParaRPr lang="en-US"/>
        </a:p>
      </dgm:t>
    </dgm:pt>
    <dgm:pt modelId="{F74794ED-8A8E-4358-B5DB-707D3EB684DE}" type="sibTrans" cxnId="{7ED54A81-245E-4001-A613-3A12702C0D8B}">
      <dgm:prSet/>
      <dgm:spPr/>
      <dgm:t>
        <a:bodyPr/>
        <a:lstStyle/>
        <a:p>
          <a:endParaRPr lang="en-US"/>
        </a:p>
      </dgm:t>
    </dgm:pt>
    <dgm:pt modelId="{5A580B5A-5509-4BD5-9500-0FBAB235E9A6}">
      <dgm:prSet/>
      <dgm:spPr/>
      <dgm:t>
        <a:bodyPr/>
        <a:lstStyle/>
        <a:p>
          <a:r>
            <a:rPr lang="en-US"/>
            <a:t>Obstacle/object detection – collision avoidance (LIDAR, camera) (optional)</a:t>
          </a:r>
        </a:p>
      </dgm:t>
    </dgm:pt>
    <dgm:pt modelId="{14604D51-0374-4C1D-958C-BBE5C0007F5A}" type="parTrans" cxnId="{829259D9-4304-4A34-8709-93D77570A879}">
      <dgm:prSet/>
      <dgm:spPr/>
      <dgm:t>
        <a:bodyPr/>
        <a:lstStyle/>
        <a:p>
          <a:endParaRPr lang="en-US"/>
        </a:p>
      </dgm:t>
    </dgm:pt>
    <dgm:pt modelId="{2A27C37C-114E-499B-A8C1-C827994B4B7C}" type="sibTrans" cxnId="{829259D9-4304-4A34-8709-93D77570A879}">
      <dgm:prSet/>
      <dgm:spPr/>
      <dgm:t>
        <a:bodyPr/>
        <a:lstStyle/>
        <a:p>
          <a:endParaRPr lang="en-US"/>
        </a:p>
      </dgm:t>
    </dgm:pt>
    <dgm:pt modelId="{2435654E-2930-4A4D-AE31-6B037251D2D9}" type="pres">
      <dgm:prSet presAssocID="{5AC9F9A1-80DB-4CAC-9D43-BE3BF6146D30}" presName="linear" presStyleCnt="0">
        <dgm:presLayoutVars>
          <dgm:dir/>
          <dgm:animLvl val="lvl"/>
          <dgm:resizeHandles val="exact"/>
        </dgm:presLayoutVars>
      </dgm:prSet>
      <dgm:spPr/>
    </dgm:pt>
    <dgm:pt modelId="{6250D41F-0AAB-4A80-BBC8-E1ED54027000}" type="pres">
      <dgm:prSet presAssocID="{829DE128-843B-466E-A284-A7F08CECA533}" presName="parentLin" presStyleCnt="0"/>
      <dgm:spPr/>
    </dgm:pt>
    <dgm:pt modelId="{80CC363F-1F69-41BB-BA65-3C5CB5D9441E}" type="pres">
      <dgm:prSet presAssocID="{829DE128-843B-466E-A284-A7F08CECA533}" presName="parentLeftMargin" presStyleLbl="node1" presStyleIdx="0" presStyleCnt="2"/>
      <dgm:spPr/>
    </dgm:pt>
    <dgm:pt modelId="{919C20D2-0389-4DD3-85C0-AFD12A6806FA}" type="pres">
      <dgm:prSet presAssocID="{829DE128-843B-466E-A284-A7F08CECA53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3913E9BD-2435-4653-A249-4A7ABA3FB05B}" type="pres">
      <dgm:prSet presAssocID="{829DE128-843B-466E-A284-A7F08CECA533}" presName="negativeSpace" presStyleCnt="0"/>
      <dgm:spPr/>
    </dgm:pt>
    <dgm:pt modelId="{DD5937A9-5516-4FCC-BE58-2B23EB64A366}" type="pres">
      <dgm:prSet presAssocID="{829DE128-843B-466E-A284-A7F08CECA533}" presName="childText" presStyleLbl="conFgAcc1" presStyleIdx="0" presStyleCnt="2">
        <dgm:presLayoutVars>
          <dgm:bulletEnabled val="1"/>
        </dgm:presLayoutVars>
      </dgm:prSet>
      <dgm:spPr/>
    </dgm:pt>
    <dgm:pt modelId="{34852BB0-7632-448A-B69E-4D028F072E6A}" type="pres">
      <dgm:prSet presAssocID="{D3D42A85-8A6F-4F1E-85C3-C963C013C8D4}" presName="spaceBetweenRectangles" presStyleCnt="0"/>
      <dgm:spPr/>
    </dgm:pt>
    <dgm:pt modelId="{94AC8DAF-34EA-426E-8D2C-D3DB3C6FF7B6}" type="pres">
      <dgm:prSet presAssocID="{B291BA8B-091D-4961-BB01-794EF60416C9}" presName="parentLin" presStyleCnt="0"/>
      <dgm:spPr/>
    </dgm:pt>
    <dgm:pt modelId="{82A32302-DF43-474D-AEE5-70C2F017398E}" type="pres">
      <dgm:prSet presAssocID="{B291BA8B-091D-4961-BB01-794EF60416C9}" presName="parentLeftMargin" presStyleLbl="node1" presStyleIdx="0" presStyleCnt="2"/>
      <dgm:spPr/>
    </dgm:pt>
    <dgm:pt modelId="{8239E84C-D23E-45D3-BFB6-E9A4C4B94D22}" type="pres">
      <dgm:prSet presAssocID="{B291BA8B-091D-4961-BB01-794EF60416C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5DA3829F-7E99-4705-AC04-A292B7264183}" type="pres">
      <dgm:prSet presAssocID="{B291BA8B-091D-4961-BB01-794EF60416C9}" presName="negativeSpace" presStyleCnt="0"/>
      <dgm:spPr/>
    </dgm:pt>
    <dgm:pt modelId="{5B9108AC-9949-4E20-AB7B-BD56D8C6D0B3}" type="pres">
      <dgm:prSet presAssocID="{B291BA8B-091D-4961-BB01-794EF60416C9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F3B5B32-9544-45EB-8D7D-45E55EC7B976}" srcId="{B291BA8B-091D-4961-BB01-794EF60416C9}" destId="{E8C5C176-4CDD-4710-B41D-DF1B61295DB8}" srcOrd="0" destOrd="0" parTransId="{736E59D8-F700-41DC-9768-453BAD8A6970}" sibTransId="{E5B137DC-055B-48C4-9C41-E1280E292FFE}"/>
    <dgm:cxn modelId="{BA84E940-7A44-4439-9BC9-6C5759025DF4}" type="presOf" srcId="{289C0320-F861-4FD9-8615-E2217E6D9CC9}" destId="{5B9108AC-9949-4E20-AB7B-BD56D8C6D0B3}" srcOrd="0" destOrd="3" presId="urn:microsoft.com/office/officeart/2005/8/layout/list1"/>
    <dgm:cxn modelId="{5711AC47-1BCA-4370-AC91-D051286A4806}" type="presOf" srcId="{EE398C20-87DC-4A03-ACF3-905E9AC54A07}" destId="{5B9108AC-9949-4E20-AB7B-BD56D8C6D0B3}" srcOrd="0" destOrd="2" presId="urn:microsoft.com/office/officeart/2005/8/layout/list1"/>
    <dgm:cxn modelId="{415C036C-C340-41EE-A5A1-76E8B633842C}" type="presOf" srcId="{5A580B5A-5509-4BD5-9500-0FBAB235E9A6}" destId="{5B9108AC-9949-4E20-AB7B-BD56D8C6D0B3}" srcOrd="0" destOrd="5" presId="urn:microsoft.com/office/officeart/2005/8/layout/list1"/>
    <dgm:cxn modelId="{FEFED372-AE10-45A1-8CF1-3E46C0A07888}" type="presOf" srcId="{5AC9F9A1-80DB-4CAC-9D43-BE3BF6146D30}" destId="{2435654E-2930-4A4D-AE31-6B037251D2D9}" srcOrd="0" destOrd="0" presId="urn:microsoft.com/office/officeart/2005/8/layout/list1"/>
    <dgm:cxn modelId="{94F8E575-126D-4D80-AC47-D629AE15FC5D}" type="presOf" srcId="{B291BA8B-091D-4961-BB01-794EF60416C9}" destId="{82A32302-DF43-474D-AEE5-70C2F017398E}" srcOrd="0" destOrd="0" presId="urn:microsoft.com/office/officeart/2005/8/layout/list1"/>
    <dgm:cxn modelId="{C1D24C57-146E-4905-A792-E20A91F86067}" type="presOf" srcId="{E8C5C176-4CDD-4710-B41D-DF1B61295DB8}" destId="{5B9108AC-9949-4E20-AB7B-BD56D8C6D0B3}" srcOrd="0" destOrd="0" presId="urn:microsoft.com/office/officeart/2005/8/layout/list1"/>
    <dgm:cxn modelId="{E55B8658-72A4-4751-A2E6-6E5972B367A2}" srcId="{B291BA8B-091D-4961-BB01-794EF60416C9}" destId="{EE398C20-87DC-4A03-ACF3-905E9AC54A07}" srcOrd="2" destOrd="0" parTransId="{CF305FD4-1315-435D-852A-FE7FA1643B64}" sibTransId="{CFD9D10F-F84A-4D7D-9B52-820B2AAD43FE}"/>
    <dgm:cxn modelId="{1BA5C57A-6E1E-43A8-B218-D5BCCF048958}" type="presOf" srcId="{829DE128-843B-466E-A284-A7F08CECA533}" destId="{919C20D2-0389-4DD3-85C0-AFD12A6806FA}" srcOrd="1" destOrd="0" presId="urn:microsoft.com/office/officeart/2005/8/layout/list1"/>
    <dgm:cxn modelId="{F283747F-80CC-4DEB-9C7D-964525D01A32}" type="presOf" srcId="{829DE128-843B-466E-A284-A7F08CECA533}" destId="{80CC363F-1F69-41BB-BA65-3C5CB5D9441E}" srcOrd="0" destOrd="0" presId="urn:microsoft.com/office/officeart/2005/8/layout/list1"/>
    <dgm:cxn modelId="{7ED54A81-245E-4001-A613-3A12702C0D8B}" srcId="{B291BA8B-091D-4961-BB01-794EF60416C9}" destId="{B2AFD89A-3EA3-4DB5-BD33-4E33D1221A78}" srcOrd="4" destOrd="0" parTransId="{5F4E8744-D4BF-448C-9D18-6E4DCC0CD1DB}" sibTransId="{F74794ED-8A8E-4358-B5DB-707D3EB684DE}"/>
    <dgm:cxn modelId="{47D08682-FB6F-4A93-8719-AD52EAEE7F90}" srcId="{5AC9F9A1-80DB-4CAC-9D43-BE3BF6146D30}" destId="{B291BA8B-091D-4961-BB01-794EF60416C9}" srcOrd="1" destOrd="0" parTransId="{3EEBAA10-C65E-4574-9A40-C1CF72B8C8B0}" sibTransId="{9B84AB64-FB0B-478D-8079-31BB9D490217}"/>
    <dgm:cxn modelId="{7ACD8E8A-130C-4FF0-ACDB-BC6A4531E915}" srcId="{B291BA8B-091D-4961-BB01-794EF60416C9}" destId="{7D31843D-B2A9-4E02-865C-F71B5F8AF615}" srcOrd="1" destOrd="0" parTransId="{7274DCCC-D872-4968-932B-AE01520A93DC}" sibTransId="{394C6B8F-3FFB-44F8-9B9D-3D4CB3EDD609}"/>
    <dgm:cxn modelId="{FA2365AE-D8CE-4977-AE9F-D6ECD111F0E9}" srcId="{B291BA8B-091D-4961-BB01-794EF60416C9}" destId="{289C0320-F861-4FD9-8615-E2217E6D9CC9}" srcOrd="3" destOrd="0" parTransId="{24667C97-A30F-470D-8415-8CD07B2305C9}" sibTransId="{6047C01A-DD99-4822-B85D-456A6BB61F24}"/>
    <dgm:cxn modelId="{38D6FDB2-0986-4951-B500-D77DFDAB5547}" type="presOf" srcId="{CD46EB17-12EA-4FF4-BE7F-D9B98DED3045}" destId="{DD5937A9-5516-4FCC-BE58-2B23EB64A366}" srcOrd="0" destOrd="1" presId="urn:microsoft.com/office/officeart/2005/8/layout/list1"/>
    <dgm:cxn modelId="{B07112C0-92FA-4319-9F85-8750249E07CD}" type="presOf" srcId="{B291BA8B-091D-4961-BB01-794EF60416C9}" destId="{8239E84C-D23E-45D3-BFB6-E9A4C4B94D22}" srcOrd="1" destOrd="0" presId="urn:microsoft.com/office/officeart/2005/8/layout/list1"/>
    <dgm:cxn modelId="{B3C2D4C5-E214-4DF6-BB35-55B335C1A466}" type="presOf" srcId="{ACB9C495-0868-478E-9491-0699D73DF2CE}" destId="{DD5937A9-5516-4FCC-BE58-2B23EB64A366}" srcOrd="0" destOrd="0" presId="urn:microsoft.com/office/officeart/2005/8/layout/list1"/>
    <dgm:cxn modelId="{8E358AD4-D7B5-470F-8A01-E63488E1260E}" srcId="{829DE128-843B-466E-A284-A7F08CECA533}" destId="{CD46EB17-12EA-4FF4-BE7F-D9B98DED3045}" srcOrd="1" destOrd="0" parTransId="{F6D0FD48-9F74-4341-8A85-2D826079F689}" sibTransId="{885170CA-A7EF-4EB5-862E-4E2A973C0E31}"/>
    <dgm:cxn modelId="{829259D9-4304-4A34-8709-93D77570A879}" srcId="{B291BA8B-091D-4961-BB01-794EF60416C9}" destId="{5A580B5A-5509-4BD5-9500-0FBAB235E9A6}" srcOrd="5" destOrd="0" parTransId="{14604D51-0374-4C1D-958C-BBE5C0007F5A}" sibTransId="{2A27C37C-114E-499B-A8C1-C827994B4B7C}"/>
    <dgm:cxn modelId="{6AE75DE5-B9C0-4F6F-B93D-215B214D83BC}" type="presOf" srcId="{7D31843D-B2A9-4E02-865C-F71B5F8AF615}" destId="{5B9108AC-9949-4E20-AB7B-BD56D8C6D0B3}" srcOrd="0" destOrd="1" presId="urn:microsoft.com/office/officeart/2005/8/layout/list1"/>
    <dgm:cxn modelId="{665061EE-6254-4AC6-A695-E25F18451396}" srcId="{829DE128-843B-466E-A284-A7F08CECA533}" destId="{ACB9C495-0868-478E-9491-0699D73DF2CE}" srcOrd="0" destOrd="0" parTransId="{01786FAC-BF83-4042-BDCC-86DDE696886D}" sibTransId="{5F09FB7B-C2B3-4445-8062-14EADC3D735C}"/>
    <dgm:cxn modelId="{BF0F1CF1-DA2B-4B35-913C-1EC7CB42D359}" srcId="{5AC9F9A1-80DB-4CAC-9D43-BE3BF6146D30}" destId="{829DE128-843B-466E-A284-A7F08CECA533}" srcOrd="0" destOrd="0" parTransId="{3785ADBA-1E53-478A-856A-F866755E6324}" sibTransId="{D3D42A85-8A6F-4F1E-85C3-C963C013C8D4}"/>
    <dgm:cxn modelId="{2764A8F1-4B31-4409-BA30-37ED5905E2E6}" type="presOf" srcId="{B2AFD89A-3EA3-4DB5-BD33-4E33D1221A78}" destId="{5B9108AC-9949-4E20-AB7B-BD56D8C6D0B3}" srcOrd="0" destOrd="4" presId="urn:microsoft.com/office/officeart/2005/8/layout/list1"/>
    <dgm:cxn modelId="{58B2C9E8-C6B8-4D7A-83CB-0FF9FF2A43E0}" type="presParOf" srcId="{2435654E-2930-4A4D-AE31-6B037251D2D9}" destId="{6250D41F-0AAB-4A80-BBC8-E1ED54027000}" srcOrd="0" destOrd="0" presId="urn:microsoft.com/office/officeart/2005/8/layout/list1"/>
    <dgm:cxn modelId="{8B7FD24E-D0E8-42C8-B71E-6E1E7F19C7AF}" type="presParOf" srcId="{6250D41F-0AAB-4A80-BBC8-E1ED54027000}" destId="{80CC363F-1F69-41BB-BA65-3C5CB5D9441E}" srcOrd="0" destOrd="0" presId="urn:microsoft.com/office/officeart/2005/8/layout/list1"/>
    <dgm:cxn modelId="{CA6C75E4-715A-42A2-86AB-5CDEE9796A35}" type="presParOf" srcId="{6250D41F-0AAB-4A80-BBC8-E1ED54027000}" destId="{919C20D2-0389-4DD3-85C0-AFD12A6806FA}" srcOrd="1" destOrd="0" presId="urn:microsoft.com/office/officeart/2005/8/layout/list1"/>
    <dgm:cxn modelId="{A7D08DAC-352E-480C-8316-805223FAD815}" type="presParOf" srcId="{2435654E-2930-4A4D-AE31-6B037251D2D9}" destId="{3913E9BD-2435-4653-A249-4A7ABA3FB05B}" srcOrd="1" destOrd="0" presId="urn:microsoft.com/office/officeart/2005/8/layout/list1"/>
    <dgm:cxn modelId="{A251A89A-4004-4CFF-9B0C-A70B8FC964BD}" type="presParOf" srcId="{2435654E-2930-4A4D-AE31-6B037251D2D9}" destId="{DD5937A9-5516-4FCC-BE58-2B23EB64A366}" srcOrd="2" destOrd="0" presId="urn:microsoft.com/office/officeart/2005/8/layout/list1"/>
    <dgm:cxn modelId="{99497519-044E-4089-BDE5-CA0513C879D5}" type="presParOf" srcId="{2435654E-2930-4A4D-AE31-6B037251D2D9}" destId="{34852BB0-7632-448A-B69E-4D028F072E6A}" srcOrd="3" destOrd="0" presId="urn:microsoft.com/office/officeart/2005/8/layout/list1"/>
    <dgm:cxn modelId="{BEEC6326-5CC6-4129-BAEA-F4168B6771E3}" type="presParOf" srcId="{2435654E-2930-4A4D-AE31-6B037251D2D9}" destId="{94AC8DAF-34EA-426E-8D2C-D3DB3C6FF7B6}" srcOrd="4" destOrd="0" presId="urn:microsoft.com/office/officeart/2005/8/layout/list1"/>
    <dgm:cxn modelId="{F59FB920-BC91-4483-BA57-F1A7A7E9D6DC}" type="presParOf" srcId="{94AC8DAF-34EA-426E-8D2C-D3DB3C6FF7B6}" destId="{82A32302-DF43-474D-AEE5-70C2F017398E}" srcOrd="0" destOrd="0" presId="urn:microsoft.com/office/officeart/2005/8/layout/list1"/>
    <dgm:cxn modelId="{85C8CAB4-2509-42D8-BACC-82C1F6B30A1C}" type="presParOf" srcId="{94AC8DAF-34EA-426E-8D2C-D3DB3C6FF7B6}" destId="{8239E84C-D23E-45D3-BFB6-E9A4C4B94D22}" srcOrd="1" destOrd="0" presId="urn:microsoft.com/office/officeart/2005/8/layout/list1"/>
    <dgm:cxn modelId="{85E53757-812B-478E-8CE9-567F7EFA2AA1}" type="presParOf" srcId="{2435654E-2930-4A4D-AE31-6B037251D2D9}" destId="{5DA3829F-7E99-4705-AC04-A292B7264183}" srcOrd="5" destOrd="0" presId="urn:microsoft.com/office/officeart/2005/8/layout/list1"/>
    <dgm:cxn modelId="{4389C7E3-095E-4BD9-A890-44B00A5D64B5}" type="presParOf" srcId="{2435654E-2930-4A4D-AE31-6B037251D2D9}" destId="{5B9108AC-9949-4E20-AB7B-BD56D8C6D0B3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999C33-4C16-4E4B-87B7-9518C85B295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71F713A7-D6C6-4C3B-994A-6AC3557DE092}">
      <dgm:prSet/>
      <dgm:spPr/>
      <dgm:t>
        <a:bodyPr/>
        <a:lstStyle/>
        <a:p>
          <a:r>
            <a:rPr lang="en-US" b="1"/>
            <a:t>Trash Pickup</a:t>
          </a:r>
          <a:endParaRPr lang="en-US"/>
        </a:p>
      </dgm:t>
    </dgm:pt>
    <dgm:pt modelId="{D3DE3B3D-B3C0-4D87-A60A-B4C85F21CE67}" type="parTrans" cxnId="{B553B174-483B-4E19-BDB9-0BF204126B94}">
      <dgm:prSet/>
      <dgm:spPr/>
      <dgm:t>
        <a:bodyPr/>
        <a:lstStyle/>
        <a:p>
          <a:endParaRPr lang="en-US"/>
        </a:p>
      </dgm:t>
    </dgm:pt>
    <dgm:pt modelId="{8781BBB4-7E77-4E96-AC6E-9F1EAF0806AB}" type="sibTrans" cxnId="{B553B174-483B-4E19-BDB9-0BF204126B94}">
      <dgm:prSet/>
      <dgm:spPr/>
      <dgm:t>
        <a:bodyPr/>
        <a:lstStyle/>
        <a:p>
          <a:endParaRPr lang="en-US"/>
        </a:p>
      </dgm:t>
    </dgm:pt>
    <dgm:pt modelId="{083BE0AC-D59E-4AC7-BE17-C879B6C18E64}">
      <dgm:prSet/>
      <dgm:spPr/>
      <dgm:t>
        <a:bodyPr/>
        <a:lstStyle/>
        <a:p>
          <a:r>
            <a:rPr lang="en-US"/>
            <a:t>Robo wrestling</a:t>
          </a:r>
        </a:p>
      </dgm:t>
    </dgm:pt>
    <dgm:pt modelId="{383B16FC-0E6C-4370-BC75-4453519BA882}" type="parTrans" cxnId="{27F0A82E-EDC0-46F4-9177-25101DDA7DC0}">
      <dgm:prSet/>
      <dgm:spPr/>
      <dgm:t>
        <a:bodyPr/>
        <a:lstStyle/>
        <a:p>
          <a:endParaRPr lang="en-US"/>
        </a:p>
      </dgm:t>
    </dgm:pt>
    <dgm:pt modelId="{4F9E7595-C10B-4C08-9B7B-DFACE24964A3}" type="sibTrans" cxnId="{27F0A82E-EDC0-46F4-9177-25101DDA7DC0}">
      <dgm:prSet/>
      <dgm:spPr/>
      <dgm:t>
        <a:bodyPr/>
        <a:lstStyle/>
        <a:p>
          <a:endParaRPr lang="en-US"/>
        </a:p>
      </dgm:t>
    </dgm:pt>
    <dgm:pt modelId="{18278CFB-DE76-429C-87BB-5B4337DB26D7}">
      <dgm:prSet/>
      <dgm:spPr/>
      <dgm:t>
        <a:bodyPr/>
        <a:lstStyle/>
        <a:p>
          <a:r>
            <a:rPr lang="en-US"/>
            <a:t>Bomb defusal</a:t>
          </a:r>
        </a:p>
      </dgm:t>
    </dgm:pt>
    <dgm:pt modelId="{C417DD71-F0A0-4241-809F-54DB371549F9}" type="parTrans" cxnId="{AB7BB4E1-35FF-40B1-8D3B-2C930F8C67AE}">
      <dgm:prSet/>
      <dgm:spPr/>
      <dgm:t>
        <a:bodyPr/>
        <a:lstStyle/>
        <a:p>
          <a:endParaRPr lang="en-US"/>
        </a:p>
      </dgm:t>
    </dgm:pt>
    <dgm:pt modelId="{E7660FCA-C944-4AA8-AF5C-AB10650FA9EF}" type="sibTrans" cxnId="{AB7BB4E1-35FF-40B1-8D3B-2C930F8C67AE}">
      <dgm:prSet/>
      <dgm:spPr/>
      <dgm:t>
        <a:bodyPr/>
        <a:lstStyle/>
        <a:p>
          <a:endParaRPr lang="en-US"/>
        </a:p>
      </dgm:t>
    </dgm:pt>
    <dgm:pt modelId="{E9A72778-55F7-4B1F-9F9F-CFDC21B00333}">
      <dgm:prSet/>
      <dgm:spPr/>
      <dgm:t>
        <a:bodyPr/>
        <a:lstStyle/>
        <a:p>
          <a:r>
            <a:rPr lang="en-US"/>
            <a:t>Expedition robot</a:t>
          </a:r>
        </a:p>
      </dgm:t>
    </dgm:pt>
    <dgm:pt modelId="{A3119B88-1F45-4BC1-9A06-8FA95743D37E}" type="parTrans" cxnId="{D72DEAA4-31E4-4C86-96B3-7EA168753FC1}">
      <dgm:prSet/>
      <dgm:spPr/>
      <dgm:t>
        <a:bodyPr/>
        <a:lstStyle/>
        <a:p>
          <a:endParaRPr lang="en-US"/>
        </a:p>
      </dgm:t>
    </dgm:pt>
    <dgm:pt modelId="{86DF0869-DE79-4B83-93C8-0C75C2332FC0}" type="sibTrans" cxnId="{D72DEAA4-31E4-4C86-96B3-7EA168753FC1}">
      <dgm:prSet/>
      <dgm:spPr/>
      <dgm:t>
        <a:bodyPr/>
        <a:lstStyle/>
        <a:p>
          <a:endParaRPr lang="en-US"/>
        </a:p>
      </dgm:t>
    </dgm:pt>
    <dgm:pt modelId="{96E9DEB3-E1CE-4BD8-93AC-0E7111C19212}">
      <dgm:prSet/>
      <dgm:spPr/>
      <dgm:t>
        <a:bodyPr/>
        <a:lstStyle/>
        <a:p>
          <a:r>
            <a:rPr lang="en-US"/>
            <a:t>Help for handicapped people (Assistance, Job opportunities)</a:t>
          </a:r>
        </a:p>
      </dgm:t>
    </dgm:pt>
    <dgm:pt modelId="{1F732EF6-95CA-4B12-8665-EBCCBBFB256F}" type="parTrans" cxnId="{F86D0A8E-00D6-447F-9761-714CB6F7CE1E}">
      <dgm:prSet/>
      <dgm:spPr/>
      <dgm:t>
        <a:bodyPr/>
        <a:lstStyle/>
        <a:p>
          <a:endParaRPr lang="en-US"/>
        </a:p>
      </dgm:t>
    </dgm:pt>
    <dgm:pt modelId="{B22B5665-9084-4589-BC5C-FE5544D3E4B3}" type="sibTrans" cxnId="{F86D0A8E-00D6-447F-9761-714CB6F7CE1E}">
      <dgm:prSet/>
      <dgm:spPr/>
      <dgm:t>
        <a:bodyPr/>
        <a:lstStyle/>
        <a:p>
          <a:endParaRPr lang="en-US"/>
        </a:p>
      </dgm:t>
    </dgm:pt>
    <dgm:pt modelId="{1995ECEA-3E93-45BB-AA0B-9B75AA37A8A7}">
      <dgm:prSet/>
      <dgm:spPr/>
      <dgm:t>
        <a:bodyPr/>
        <a:lstStyle/>
        <a:p>
          <a:r>
            <a:rPr lang="en-US"/>
            <a:t>Medical Robots</a:t>
          </a:r>
        </a:p>
      </dgm:t>
    </dgm:pt>
    <dgm:pt modelId="{572DE73D-7F76-4274-87EA-E01DE57B1FDF}" type="parTrans" cxnId="{85947865-BBD4-4632-8DA8-80FE6F21E178}">
      <dgm:prSet/>
      <dgm:spPr/>
      <dgm:t>
        <a:bodyPr/>
        <a:lstStyle/>
        <a:p>
          <a:endParaRPr lang="en-US"/>
        </a:p>
      </dgm:t>
    </dgm:pt>
    <dgm:pt modelId="{7D3D525E-D43C-4107-AA50-301A32988370}" type="sibTrans" cxnId="{85947865-BBD4-4632-8DA8-80FE6F21E178}">
      <dgm:prSet/>
      <dgm:spPr/>
      <dgm:t>
        <a:bodyPr/>
        <a:lstStyle/>
        <a:p>
          <a:endParaRPr lang="en-US"/>
        </a:p>
      </dgm:t>
    </dgm:pt>
    <dgm:pt modelId="{DA2691FF-717E-400B-9F88-EAA79FA8F59D}">
      <dgm:prSet/>
      <dgm:spPr/>
      <dgm:t>
        <a:bodyPr/>
        <a:lstStyle/>
        <a:p>
          <a:r>
            <a:rPr lang="en-US"/>
            <a:t>Teaching purposes</a:t>
          </a:r>
        </a:p>
      </dgm:t>
    </dgm:pt>
    <dgm:pt modelId="{B633FCA3-94E6-4797-8CC1-0485F6642048}" type="parTrans" cxnId="{1D9C9BAF-2C46-4B07-99A1-60F9E0586D35}">
      <dgm:prSet/>
      <dgm:spPr/>
      <dgm:t>
        <a:bodyPr/>
        <a:lstStyle/>
        <a:p>
          <a:endParaRPr lang="en-US"/>
        </a:p>
      </dgm:t>
    </dgm:pt>
    <dgm:pt modelId="{DAFD38E0-0C4C-4FCE-ABEF-33F3A7C90BC7}" type="sibTrans" cxnId="{1D9C9BAF-2C46-4B07-99A1-60F9E0586D35}">
      <dgm:prSet/>
      <dgm:spPr/>
      <dgm:t>
        <a:bodyPr/>
        <a:lstStyle/>
        <a:p>
          <a:endParaRPr lang="en-US"/>
        </a:p>
      </dgm:t>
    </dgm:pt>
    <dgm:pt modelId="{790341FA-4F68-4AC4-935E-80EF38109935}" type="pres">
      <dgm:prSet presAssocID="{EC999C33-4C16-4E4B-87B7-9518C85B2956}" presName="vert0" presStyleCnt="0">
        <dgm:presLayoutVars>
          <dgm:dir/>
          <dgm:animOne val="branch"/>
          <dgm:animLvl val="lvl"/>
        </dgm:presLayoutVars>
      </dgm:prSet>
      <dgm:spPr/>
    </dgm:pt>
    <dgm:pt modelId="{7453F45D-69EF-4B43-A240-D1A10C8B6CB5}" type="pres">
      <dgm:prSet presAssocID="{71F713A7-D6C6-4C3B-994A-6AC3557DE092}" presName="thickLine" presStyleLbl="alignNode1" presStyleIdx="0" presStyleCnt="7"/>
      <dgm:spPr/>
    </dgm:pt>
    <dgm:pt modelId="{B7897322-E536-4009-8610-CCB4F1F10FD6}" type="pres">
      <dgm:prSet presAssocID="{71F713A7-D6C6-4C3B-994A-6AC3557DE092}" presName="horz1" presStyleCnt="0"/>
      <dgm:spPr/>
    </dgm:pt>
    <dgm:pt modelId="{16008616-65FF-45C4-9C5B-4E6DF78084D8}" type="pres">
      <dgm:prSet presAssocID="{71F713A7-D6C6-4C3B-994A-6AC3557DE092}" presName="tx1" presStyleLbl="revTx" presStyleIdx="0" presStyleCnt="7"/>
      <dgm:spPr/>
    </dgm:pt>
    <dgm:pt modelId="{178F145B-63C0-4D00-84E7-D6BD1BD93486}" type="pres">
      <dgm:prSet presAssocID="{71F713A7-D6C6-4C3B-994A-6AC3557DE092}" presName="vert1" presStyleCnt="0"/>
      <dgm:spPr/>
    </dgm:pt>
    <dgm:pt modelId="{A6919680-4D13-455E-971F-00DF000DF799}" type="pres">
      <dgm:prSet presAssocID="{083BE0AC-D59E-4AC7-BE17-C879B6C18E64}" presName="thickLine" presStyleLbl="alignNode1" presStyleIdx="1" presStyleCnt="7"/>
      <dgm:spPr/>
    </dgm:pt>
    <dgm:pt modelId="{A3B0E8A4-E2C4-4F08-92BF-BA05D9537C1E}" type="pres">
      <dgm:prSet presAssocID="{083BE0AC-D59E-4AC7-BE17-C879B6C18E64}" presName="horz1" presStyleCnt="0"/>
      <dgm:spPr/>
    </dgm:pt>
    <dgm:pt modelId="{8A8E7C3C-3395-48B1-906B-F5091DADB0B4}" type="pres">
      <dgm:prSet presAssocID="{083BE0AC-D59E-4AC7-BE17-C879B6C18E64}" presName="tx1" presStyleLbl="revTx" presStyleIdx="1" presStyleCnt="7"/>
      <dgm:spPr/>
    </dgm:pt>
    <dgm:pt modelId="{08C1EE95-0102-436C-95D5-4F8921677D8D}" type="pres">
      <dgm:prSet presAssocID="{083BE0AC-D59E-4AC7-BE17-C879B6C18E64}" presName="vert1" presStyleCnt="0"/>
      <dgm:spPr/>
    </dgm:pt>
    <dgm:pt modelId="{561CC961-2CC9-4DF7-BCFD-55134C7D1CA1}" type="pres">
      <dgm:prSet presAssocID="{18278CFB-DE76-429C-87BB-5B4337DB26D7}" presName="thickLine" presStyleLbl="alignNode1" presStyleIdx="2" presStyleCnt="7"/>
      <dgm:spPr/>
    </dgm:pt>
    <dgm:pt modelId="{80E9A38C-01FA-4026-8634-D35964DAAA98}" type="pres">
      <dgm:prSet presAssocID="{18278CFB-DE76-429C-87BB-5B4337DB26D7}" presName="horz1" presStyleCnt="0"/>
      <dgm:spPr/>
    </dgm:pt>
    <dgm:pt modelId="{9E93B214-D386-4966-8FF2-AEF13F85832D}" type="pres">
      <dgm:prSet presAssocID="{18278CFB-DE76-429C-87BB-5B4337DB26D7}" presName="tx1" presStyleLbl="revTx" presStyleIdx="2" presStyleCnt="7"/>
      <dgm:spPr/>
    </dgm:pt>
    <dgm:pt modelId="{5CB4F1CE-0F3A-4A94-96DB-AAD971DE40A6}" type="pres">
      <dgm:prSet presAssocID="{18278CFB-DE76-429C-87BB-5B4337DB26D7}" presName="vert1" presStyleCnt="0"/>
      <dgm:spPr/>
    </dgm:pt>
    <dgm:pt modelId="{AFFFE889-86BD-4335-ABED-1A3C14DCF49B}" type="pres">
      <dgm:prSet presAssocID="{E9A72778-55F7-4B1F-9F9F-CFDC21B00333}" presName="thickLine" presStyleLbl="alignNode1" presStyleIdx="3" presStyleCnt="7"/>
      <dgm:spPr/>
    </dgm:pt>
    <dgm:pt modelId="{3E788908-DDFF-4CE9-9DD5-E3B692CB4918}" type="pres">
      <dgm:prSet presAssocID="{E9A72778-55F7-4B1F-9F9F-CFDC21B00333}" presName="horz1" presStyleCnt="0"/>
      <dgm:spPr/>
    </dgm:pt>
    <dgm:pt modelId="{2A6E3843-5F41-4528-9C3F-702CA12C6DFF}" type="pres">
      <dgm:prSet presAssocID="{E9A72778-55F7-4B1F-9F9F-CFDC21B00333}" presName="tx1" presStyleLbl="revTx" presStyleIdx="3" presStyleCnt="7"/>
      <dgm:spPr/>
    </dgm:pt>
    <dgm:pt modelId="{BD5B55FC-2D0B-4D11-8A59-1388916F6EE1}" type="pres">
      <dgm:prSet presAssocID="{E9A72778-55F7-4B1F-9F9F-CFDC21B00333}" presName="vert1" presStyleCnt="0"/>
      <dgm:spPr/>
    </dgm:pt>
    <dgm:pt modelId="{7E7B66A1-3BF9-4DDC-B531-97EC6C0A8D73}" type="pres">
      <dgm:prSet presAssocID="{96E9DEB3-E1CE-4BD8-93AC-0E7111C19212}" presName="thickLine" presStyleLbl="alignNode1" presStyleIdx="4" presStyleCnt="7"/>
      <dgm:spPr/>
    </dgm:pt>
    <dgm:pt modelId="{113DD005-2304-4379-8D91-9FD1652BC4DA}" type="pres">
      <dgm:prSet presAssocID="{96E9DEB3-E1CE-4BD8-93AC-0E7111C19212}" presName="horz1" presStyleCnt="0"/>
      <dgm:spPr/>
    </dgm:pt>
    <dgm:pt modelId="{2FC287AD-0079-49F1-ADC4-AF2BBE553CC6}" type="pres">
      <dgm:prSet presAssocID="{96E9DEB3-E1CE-4BD8-93AC-0E7111C19212}" presName="tx1" presStyleLbl="revTx" presStyleIdx="4" presStyleCnt="7"/>
      <dgm:spPr/>
    </dgm:pt>
    <dgm:pt modelId="{0D4D42DF-BF33-4541-BEDA-57C83101457F}" type="pres">
      <dgm:prSet presAssocID="{96E9DEB3-E1CE-4BD8-93AC-0E7111C19212}" presName="vert1" presStyleCnt="0"/>
      <dgm:spPr/>
    </dgm:pt>
    <dgm:pt modelId="{0F3C7C93-F32B-44D4-8367-E3DEF32D0434}" type="pres">
      <dgm:prSet presAssocID="{1995ECEA-3E93-45BB-AA0B-9B75AA37A8A7}" presName="thickLine" presStyleLbl="alignNode1" presStyleIdx="5" presStyleCnt="7"/>
      <dgm:spPr/>
    </dgm:pt>
    <dgm:pt modelId="{1D82A759-50B9-475E-BF96-A51FE9F777D3}" type="pres">
      <dgm:prSet presAssocID="{1995ECEA-3E93-45BB-AA0B-9B75AA37A8A7}" presName="horz1" presStyleCnt="0"/>
      <dgm:spPr/>
    </dgm:pt>
    <dgm:pt modelId="{76E1D831-7F14-4EC2-99AC-9CBA4515C737}" type="pres">
      <dgm:prSet presAssocID="{1995ECEA-3E93-45BB-AA0B-9B75AA37A8A7}" presName="tx1" presStyleLbl="revTx" presStyleIdx="5" presStyleCnt="7"/>
      <dgm:spPr/>
    </dgm:pt>
    <dgm:pt modelId="{4E78D051-9572-45D2-B49C-D5752845362D}" type="pres">
      <dgm:prSet presAssocID="{1995ECEA-3E93-45BB-AA0B-9B75AA37A8A7}" presName="vert1" presStyleCnt="0"/>
      <dgm:spPr/>
    </dgm:pt>
    <dgm:pt modelId="{AF586921-6672-456D-BEFA-E731C9CBB387}" type="pres">
      <dgm:prSet presAssocID="{DA2691FF-717E-400B-9F88-EAA79FA8F59D}" presName="thickLine" presStyleLbl="alignNode1" presStyleIdx="6" presStyleCnt="7"/>
      <dgm:spPr/>
    </dgm:pt>
    <dgm:pt modelId="{F2C44388-2080-405B-8169-3FA0D0B011C2}" type="pres">
      <dgm:prSet presAssocID="{DA2691FF-717E-400B-9F88-EAA79FA8F59D}" presName="horz1" presStyleCnt="0"/>
      <dgm:spPr/>
    </dgm:pt>
    <dgm:pt modelId="{0DFF4EA8-A4B9-4A87-B20B-4A8C3243D451}" type="pres">
      <dgm:prSet presAssocID="{DA2691FF-717E-400B-9F88-EAA79FA8F59D}" presName="tx1" presStyleLbl="revTx" presStyleIdx="6" presStyleCnt="7"/>
      <dgm:spPr/>
    </dgm:pt>
    <dgm:pt modelId="{29EA18E9-5332-4340-9C48-6E701DE91CFF}" type="pres">
      <dgm:prSet presAssocID="{DA2691FF-717E-400B-9F88-EAA79FA8F59D}" presName="vert1" presStyleCnt="0"/>
      <dgm:spPr/>
    </dgm:pt>
  </dgm:ptLst>
  <dgm:cxnLst>
    <dgm:cxn modelId="{A5299A18-BAF3-47D3-83F4-1B8CE52F65F9}" type="presOf" srcId="{EC999C33-4C16-4E4B-87B7-9518C85B2956}" destId="{790341FA-4F68-4AC4-935E-80EF38109935}" srcOrd="0" destOrd="0" presId="urn:microsoft.com/office/officeart/2008/layout/LinedList"/>
    <dgm:cxn modelId="{27F0A82E-EDC0-46F4-9177-25101DDA7DC0}" srcId="{EC999C33-4C16-4E4B-87B7-9518C85B2956}" destId="{083BE0AC-D59E-4AC7-BE17-C879B6C18E64}" srcOrd="1" destOrd="0" parTransId="{383B16FC-0E6C-4370-BC75-4453519BA882}" sibTransId="{4F9E7595-C10B-4C08-9B7B-DFACE24964A3}"/>
    <dgm:cxn modelId="{4635C038-733C-4618-89AD-39EBB36FCFC9}" type="presOf" srcId="{96E9DEB3-E1CE-4BD8-93AC-0E7111C19212}" destId="{2FC287AD-0079-49F1-ADC4-AF2BBE553CC6}" srcOrd="0" destOrd="0" presId="urn:microsoft.com/office/officeart/2008/layout/LinedList"/>
    <dgm:cxn modelId="{43924844-97DD-48CD-9824-8CF57506BCD1}" type="presOf" srcId="{71F713A7-D6C6-4C3B-994A-6AC3557DE092}" destId="{16008616-65FF-45C4-9C5B-4E6DF78084D8}" srcOrd="0" destOrd="0" presId="urn:microsoft.com/office/officeart/2008/layout/LinedList"/>
    <dgm:cxn modelId="{85947865-BBD4-4632-8DA8-80FE6F21E178}" srcId="{EC999C33-4C16-4E4B-87B7-9518C85B2956}" destId="{1995ECEA-3E93-45BB-AA0B-9B75AA37A8A7}" srcOrd="5" destOrd="0" parTransId="{572DE73D-7F76-4274-87EA-E01DE57B1FDF}" sibTransId="{7D3D525E-D43C-4107-AA50-301A32988370}"/>
    <dgm:cxn modelId="{0DB1F970-7836-4C83-87EE-3222404AF25A}" type="presOf" srcId="{18278CFB-DE76-429C-87BB-5B4337DB26D7}" destId="{9E93B214-D386-4966-8FF2-AEF13F85832D}" srcOrd="0" destOrd="0" presId="urn:microsoft.com/office/officeart/2008/layout/LinedList"/>
    <dgm:cxn modelId="{C73C6752-736E-49BB-B65F-8893F5D485B8}" type="presOf" srcId="{1995ECEA-3E93-45BB-AA0B-9B75AA37A8A7}" destId="{76E1D831-7F14-4EC2-99AC-9CBA4515C737}" srcOrd="0" destOrd="0" presId="urn:microsoft.com/office/officeart/2008/layout/LinedList"/>
    <dgm:cxn modelId="{B553B174-483B-4E19-BDB9-0BF204126B94}" srcId="{EC999C33-4C16-4E4B-87B7-9518C85B2956}" destId="{71F713A7-D6C6-4C3B-994A-6AC3557DE092}" srcOrd="0" destOrd="0" parTransId="{D3DE3B3D-B3C0-4D87-A60A-B4C85F21CE67}" sibTransId="{8781BBB4-7E77-4E96-AC6E-9F1EAF0806AB}"/>
    <dgm:cxn modelId="{F86D0A8E-00D6-447F-9761-714CB6F7CE1E}" srcId="{EC999C33-4C16-4E4B-87B7-9518C85B2956}" destId="{96E9DEB3-E1CE-4BD8-93AC-0E7111C19212}" srcOrd="4" destOrd="0" parTransId="{1F732EF6-95CA-4B12-8665-EBCCBBFB256F}" sibTransId="{B22B5665-9084-4589-BC5C-FE5544D3E4B3}"/>
    <dgm:cxn modelId="{D72DEAA4-31E4-4C86-96B3-7EA168753FC1}" srcId="{EC999C33-4C16-4E4B-87B7-9518C85B2956}" destId="{E9A72778-55F7-4B1F-9F9F-CFDC21B00333}" srcOrd="3" destOrd="0" parTransId="{A3119B88-1F45-4BC1-9A06-8FA95743D37E}" sibTransId="{86DF0869-DE79-4B83-93C8-0C75C2332FC0}"/>
    <dgm:cxn modelId="{98F554AA-7513-4A40-88BE-053CCB2FEE61}" type="presOf" srcId="{083BE0AC-D59E-4AC7-BE17-C879B6C18E64}" destId="{8A8E7C3C-3395-48B1-906B-F5091DADB0B4}" srcOrd="0" destOrd="0" presId="urn:microsoft.com/office/officeart/2008/layout/LinedList"/>
    <dgm:cxn modelId="{1D9C9BAF-2C46-4B07-99A1-60F9E0586D35}" srcId="{EC999C33-4C16-4E4B-87B7-9518C85B2956}" destId="{DA2691FF-717E-400B-9F88-EAA79FA8F59D}" srcOrd="6" destOrd="0" parTransId="{B633FCA3-94E6-4797-8CC1-0485F6642048}" sibTransId="{DAFD38E0-0C4C-4FCE-ABEF-33F3A7C90BC7}"/>
    <dgm:cxn modelId="{96DF30CF-816C-404A-B766-BF311FE64DA0}" type="presOf" srcId="{DA2691FF-717E-400B-9F88-EAA79FA8F59D}" destId="{0DFF4EA8-A4B9-4A87-B20B-4A8C3243D451}" srcOrd="0" destOrd="0" presId="urn:microsoft.com/office/officeart/2008/layout/LinedList"/>
    <dgm:cxn modelId="{AB7BB4E1-35FF-40B1-8D3B-2C930F8C67AE}" srcId="{EC999C33-4C16-4E4B-87B7-9518C85B2956}" destId="{18278CFB-DE76-429C-87BB-5B4337DB26D7}" srcOrd="2" destOrd="0" parTransId="{C417DD71-F0A0-4241-809F-54DB371549F9}" sibTransId="{E7660FCA-C944-4AA8-AF5C-AB10650FA9EF}"/>
    <dgm:cxn modelId="{A9B4F7EB-48E7-4B95-9F68-82C78AFCCDE1}" type="presOf" srcId="{E9A72778-55F7-4B1F-9F9F-CFDC21B00333}" destId="{2A6E3843-5F41-4528-9C3F-702CA12C6DFF}" srcOrd="0" destOrd="0" presId="urn:microsoft.com/office/officeart/2008/layout/LinedList"/>
    <dgm:cxn modelId="{A73341F0-BFBA-4000-B127-0F31A66EF261}" type="presParOf" srcId="{790341FA-4F68-4AC4-935E-80EF38109935}" destId="{7453F45D-69EF-4B43-A240-D1A10C8B6CB5}" srcOrd="0" destOrd="0" presId="urn:microsoft.com/office/officeart/2008/layout/LinedList"/>
    <dgm:cxn modelId="{0C172F8D-F374-4655-9DF7-007D241FBDE0}" type="presParOf" srcId="{790341FA-4F68-4AC4-935E-80EF38109935}" destId="{B7897322-E536-4009-8610-CCB4F1F10FD6}" srcOrd="1" destOrd="0" presId="urn:microsoft.com/office/officeart/2008/layout/LinedList"/>
    <dgm:cxn modelId="{BAFC5D5F-4617-4F62-BCF9-235777C3CC3D}" type="presParOf" srcId="{B7897322-E536-4009-8610-CCB4F1F10FD6}" destId="{16008616-65FF-45C4-9C5B-4E6DF78084D8}" srcOrd="0" destOrd="0" presId="urn:microsoft.com/office/officeart/2008/layout/LinedList"/>
    <dgm:cxn modelId="{D3594EE2-6FD3-4004-AC11-C60B64327FDF}" type="presParOf" srcId="{B7897322-E536-4009-8610-CCB4F1F10FD6}" destId="{178F145B-63C0-4D00-84E7-D6BD1BD93486}" srcOrd="1" destOrd="0" presId="urn:microsoft.com/office/officeart/2008/layout/LinedList"/>
    <dgm:cxn modelId="{15D8F6BA-748E-4118-A96A-8FDDD6C9FAEE}" type="presParOf" srcId="{790341FA-4F68-4AC4-935E-80EF38109935}" destId="{A6919680-4D13-455E-971F-00DF000DF799}" srcOrd="2" destOrd="0" presId="urn:microsoft.com/office/officeart/2008/layout/LinedList"/>
    <dgm:cxn modelId="{9FD1E177-73A4-4F30-BCD7-CB08E325B487}" type="presParOf" srcId="{790341FA-4F68-4AC4-935E-80EF38109935}" destId="{A3B0E8A4-E2C4-4F08-92BF-BA05D9537C1E}" srcOrd="3" destOrd="0" presId="urn:microsoft.com/office/officeart/2008/layout/LinedList"/>
    <dgm:cxn modelId="{B137FCD2-9E76-4FFB-8961-BEC77EEDDE9F}" type="presParOf" srcId="{A3B0E8A4-E2C4-4F08-92BF-BA05D9537C1E}" destId="{8A8E7C3C-3395-48B1-906B-F5091DADB0B4}" srcOrd="0" destOrd="0" presId="urn:microsoft.com/office/officeart/2008/layout/LinedList"/>
    <dgm:cxn modelId="{2FF87195-F5BB-4133-94C4-1D66478A5B38}" type="presParOf" srcId="{A3B0E8A4-E2C4-4F08-92BF-BA05D9537C1E}" destId="{08C1EE95-0102-436C-95D5-4F8921677D8D}" srcOrd="1" destOrd="0" presId="urn:microsoft.com/office/officeart/2008/layout/LinedList"/>
    <dgm:cxn modelId="{FE21867C-4854-4C3E-B17B-DDAF32157D71}" type="presParOf" srcId="{790341FA-4F68-4AC4-935E-80EF38109935}" destId="{561CC961-2CC9-4DF7-BCFD-55134C7D1CA1}" srcOrd="4" destOrd="0" presId="urn:microsoft.com/office/officeart/2008/layout/LinedList"/>
    <dgm:cxn modelId="{093BA2F0-A25E-44D1-95D6-F8CD41539E9C}" type="presParOf" srcId="{790341FA-4F68-4AC4-935E-80EF38109935}" destId="{80E9A38C-01FA-4026-8634-D35964DAAA98}" srcOrd="5" destOrd="0" presId="urn:microsoft.com/office/officeart/2008/layout/LinedList"/>
    <dgm:cxn modelId="{AFB807C5-07FF-43A5-A3A5-E58C7614FDA9}" type="presParOf" srcId="{80E9A38C-01FA-4026-8634-D35964DAAA98}" destId="{9E93B214-D386-4966-8FF2-AEF13F85832D}" srcOrd="0" destOrd="0" presId="urn:microsoft.com/office/officeart/2008/layout/LinedList"/>
    <dgm:cxn modelId="{B8A1A811-C656-4A19-961B-4A9B243C0892}" type="presParOf" srcId="{80E9A38C-01FA-4026-8634-D35964DAAA98}" destId="{5CB4F1CE-0F3A-4A94-96DB-AAD971DE40A6}" srcOrd="1" destOrd="0" presId="urn:microsoft.com/office/officeart/2008/layout/LinedList"/>
    <dgm:cxn modelId="{4C0B1810-30C7-4F79-82AA-42330519744C}" type="presParOf" srcId="{790341FA-4F68-4AC4-935E-80EF38109935}" destId="{AFFFE889-86BD-4335-ABED-1A3C14DCF49B}" srcOrd="6" destOrd="0" presId="urn:microsoft.com/office/officeart/2008/layout/LinedList"/>
    <dgm:cxn modelId="{DCFBCF6E-49A8-4432-ABA5-465C7AE35E27}" type="presParOf" srcId="{790341FA-4F68-4AC4-935E-80EF38109935}" destId="{3E788908-DDFF-4CE9-9DD5-E3B692CB4918}" srcOrd="7" destOrd="0" presId="urn:microsoft.com/office/officeart/2008/layout/LinedList"/>
    <dgm:cxn modelId="{4FB31A45-37C4-493F-B9F6-E43D40FFCC1D}" type="presParOf" srcId="{3E788908-DDFF-4CE9-9DD5-E3B692CB4918}" destId="{2A6E3843-5F41-4528-9C3F-702CA12C6DFF}" srcOrd="0" destOrd="0" presId="urn:microsoft.com/office/officeart/2008/layout/LinedList"/>
    <dgm:cxn modelId="{02AF2ABF-DF0D-47D4-B91C-16BAD467A932}" type="presParOf" srcId="{3E788908-DDFF-4CE9-9DD5-E3B692CB4918}" destId="{BD5B55FC-2D0B-4D11-8A59-1388916F6EE1}" srcOrd="1" destOrd="0" presId="urn:microsoft.com/office/officeart/2008/layout/LinedList"/>
    <dgm:cxn modelId="{CEC18F9C-2055-4CD2-8D70-AB6BA014ABDA}" type="presParOf" srcId="{790341FA-4F68-4AC4-935E-80EF38109935}" destId="{7E7B66A1-3BF9-4DDC-B531-97EC6C0A8D73}" srcOrd="8" destOrd="0" presId="urn:microsoft.com/office/officeart/2008/layout/LinedList"/>
    <dgm:cxn modelId="{A9EA144F-E0DE-4274-9D4E-DC2218D6F449}" type="presParOf" srcId="{790341FA-4F68-4AC4-935E-80EF38109935}" destId="{113DD005-2304-4379-8D91-9FD1652BC4DA}" srcOrd="9" destOrd="0" presId="urn:microsoft.com/office/officeart/2008/layout/LinedList"/>
    <dgm:cxn modelId="{B0629D5D-5F77-4503-9775-07A6F6541BB3}" type="presParOf" srcId="{113DD005-2304-4379-8D91-9FD1652BC4DA}" destId="{2FC287AD-0079-49F1-ADC4-AF2BBE553CC6}" srcOrd="0" destOrd="0" presId="urn:microsoft.com/office/officeart/2008/layout/LinedList"/>
    <dgm:cxn modelId="{E7FC799D-32B8-455A-A806-D1366170DD19}" type="presParOf" srcId="{113DD005-2304-4379-8D91-9FD1652BC4DA}" destId="{0D4D42DF-BF33-4541-BEDA-57C83101457F}" srcOrd="1" destOrd="0" presId="urn:microsoft.com/office/officeart/2008/layout/LinedList"/>
    <dgm:cxn modelId="{CDE47DB7-6BE7-4627-9FC7-BECB7AA24863}" type="presParOf" srcId="{790341FA-4F68-4AC4-935E-80EF38109935}" destId="{0F3C7C93-F32B-44D4-8367-E3DEF32D0434}" srcOrd="10" destOrd="0" presId="urn:microsoft.com/office/officeart/2008/layout/LinedList"/>
    <dgm:cxn modelId="{E43C7C5F-FEC8-440E-BE9B-63EF70AB416F}" type="presParOf" srcId="{790341FA-4F68-4AC4-935E-80EF38109935}" destId="{1D82A759-50B9-475E-BF96-A51FE9F777D3}" srcOrd="11" destOrd="0" presId="urn:microsoft.com/office/officeart/2008/layout/LinedList"/>
    <dgm:cxn modelId="{5027C39F-7363-47ED-B5B1-D8AF54071F34}" type="presParOf" srcId="{1D82A759-50B9-475E-BF96-A51FE9F777D3}" destId="{76E1D831-7F14-4EC2-99AC-9CBA4515C737}" srcOrd="0" destOrd="0" presId="urn:microsoft.com/office/officeart/2008/layout/LinedList"/>
    <dgm:cxn modelId="{153165BF-3E26-4C7E-A231-878216A0A7DD}" type="presParOf" srcId="{1D82A759-50B9-475E-BF96-A51FE9F777D3}" destId="{4E78D051-9572-45D2-B49C-D5752845362D}" srcOrd="1" destOrd="0" presId="urn:microsoft.com/office/officeart/2008/layout/LinedList"/>
    <dgm:cxn modelId="{391FEA55-7071-4ADF-8308-49A150C7D17F}" type="presParOf" srcId="{790341FA-4F68-4AC4-935E-80EF38109935}" destId="{AF586921-6672-456D-BEFA-E731C9CBB387}" srcOrd="12" destOrd="0" presId="urn:microsoft.com/office/officeart/2008/layout/LinedList"/>
    <dgm:cxn modelId="{1AE6C667-A9F1-4FFC-9CE8-1453435E6CAD}" type="presParOf" srcId="{790341FA-4F68-4AC4-935E-80EF38109935}" destId="{F2C44388-2080-405B-8169-3FA0D0B011C2}" srcOrd="13" destOrd="0" presId="urn:microsoft.com/office/officeart/2008/layout/LinedList"/>
    <dgm:cxn modelId="{1AA3CC3D-7C2A-4D05-8D49-B8C05780EFCA}" type="presParOf" srcId="{F2C44388-2080-405B-8169-3FA0D0B011C2}" destId="{0DFF4EA8-A4B9-4A87-B20B-4A8C3243D451}" srcOrd="0" destOrd="0" presId="urn:microsoft.com/office/officeart/2008/layout/LinedList"/>
    <dgm:cxn modelId="{4CBB4CF6-8C2D-41B5-B170-7B6548ED16B7}" type="presParOf" srcId="{F2C44388-2080-405B-8169-3FA0D0B011C2}" destId="{29EA18E9-5332-4340-9C48-6E701DE91CF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3543F5E-5490-4638-8F3E-0BD3B8E120D2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4CAE8F08-4E04-460B-9015-621E6EC023AD}">
      <dgm:prSet/>
      <dgm:spPr/>
      <dgm:t>
        <a:bodyPr/>
        <a:lstStyle/>
        <a:p>
          <a:r>
            <a:rPr lang="en-US"/>
            <a:t>Gesture recognition through MediaPipe, OpenCV in Python</a:t>
          </a:r>
        </a:p>
      </dgm:t>
    </dgm:pt>
    <dgm:pt modelId="{CF60383E-0E8B-415F-8D10-918CE5731BC5}" type="parTrans" cxnId="{C5AAEB48-D4EB-455E-8E56-2D5291794C25}">
      <dgm:prSet/>
      <dgm:spPr/>
      <dgm:t>
        <a:bodyPr/>
        <a:lstStyle/>
        <a:p>
          <a:endParaRPr lang="en-US"/>
        </a:p>
      </dgm:t>
    </dgm:pt>
    <dgm:pt modelId="{B6F1CE78-35CB-48E3-87AC-D6012E9887F2}" type="sibTrans" cxnId="{C5AAEB48-D4EB-455E-8E56-2D5291794C25}">
      <dgm:prSet/>
      <dgm:spPr/>
      <dgm:t>
        <a:bodyPr/>
        <a:lstStyle/>
        <a:p>
          <a:endParaRPr lang="en-US"/>
        </a:p>
      </dgm:t>
    </dgm:pt>
    <dgm:pt modelId="{03F44749-045D-4EB0-B350-979F53B15AAF}">
      <dgm:prSet/>
      <dgm:spPr/>
      <dgm:t>
        <a:bodyPr/>
        <a:lstStyle/>
        <a:p>
          <a:r>
            <a:rPr lang="en-US"/>
            <a:t>Robot controlling trough ROS2 (publisher – subscriber architecture)</a:t>
          </a:r>
        </a:p>
      </dgm:t>
    </dgm:pt>
    <dgm:pt modelId="{8E226334-0A25-49C4-B6F3-E08C4419380D}" type="parTrans" cxnId="{5DD889E4-E4E6-472E-9872-C4D6AC960F01}">
      <dgm:prSet/>
      <dgm:spPr/>
      <dgm:t>
        <a:bodyPr/>
        <a:lstStyle/>
        <a:p>
          <a:endParaRPr lang="en-US"/>
        </a:p>
      </dgm:t>
    </dgm:pt>
    <dgm:pt modelId="{FF8A7334-C667-4496-B564-907115772AB3}" type="sibTrans" cxnId="{5DD889E4-E4E6-472E-9872-C4D6AC960F01}">
      <dgm:prSet/>
      <dgm:spPr/>
      <dgm:t>
        <a:bodyPr/>
        <a:lstStyle/>
        <a:p>
          <a:endParaRPr lang="en-US"/>
        </a:p>
      </dgm:t>
    </dgm:pt>
    <dgm:pt modelId="{6E7954D1-4FAA-45A2-ADC9-085E6FA67C20}">
      <dgm:prSet/>
      <dgm:spPr/>
      <dgm:t>
        <a:bodyPr/>
        <a:lstStyle/>
        <a:p>
          <a:r>
            <a:rPr lang="en-US"/>
            <a:t>Split main task into smaller ones (gesture recognition, robot control, …)</a:t>
          </a:r>
        </a:p>
      </dgm:t>
    </dgm:pt>
    <dgm:pt modelId="{B115D08E-9768-46D0-80A8-4B97A1394871}" type="parTrans" cxnId="{3D3A20AE-E758-433A-9715-6030765EE174}">
      <dgm:prSet/>
      <dgm:spPr/>
      <dgm:t>
        <a:bodyPr/>
        <a:lstStyle/>
        <a:p>
          <a:endParaRPr lang="en-US"/>
        </a:p>
      </dgm:t>
    </dgm:pt>
    <dgm:pt modelId="{F89BE2A0-0000-4694-9F86-BC2230989ABB}" type="sibTrans" cxnId="{3D3A20AE-E758-433A-9715-6030765EE174}">
      <dgm:prSet/>
      <dgm:spPr/>
      <dgm:t>
        <a:bodyPr/>
        <a:lstStyle/>
        <a:p>
          <a:endParaRPr lang="en-US"/>
        </a:p>
      </dgm:t>
    </dgm:pt>
    <dgm:pt modelId="{5208B0CF-F676-4C79-9B54-C5D398A76A5F}" type="pres">
      <dgm:prSet presAssocID="{83543F5E-5490-4638-8F3E-0BD3B8E120D2}" presName="root" presStyleCnt="0">
        <dgm:presLayoutVars>
          <dgm:dir/>
          <dgm:resizeHandles val="exact"/>
        </dgm:presLayoutVars>
      </dgm:prSet>
      <dgm:spPr/>
    </dgm:pt>
    <dgm:pt modelId="{6598AB28-A099-41BD-B01D-58BDE44E932C}" type="pres">
      <dgm:prSet presAssocID="{4CAE8F08-4E04-460B-9015-621E6EC023AD}" presName="compNode" presStyleCnt="0"/>
      <dgm:spPr/>
    </dgm:pt>
    <dgm:pt modelId="{B7A168E9-3058-401A-95D2-735074626E87}" type="pres">
      <dgm:prSet presAssocID="{4CAE8F08-4E04-460B-9015-621E6EC023A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ntertitel"/>
        </a:ext>
      </dgm:extLst>
    </dgm:pt>
    <dgm:pt modelId="{8F466C1A-01E2-427B-967F-D9470EB4A21D}" type="pres">
      <dgm:prSet presAssocID="{4CAE8F08-4E04-460B-9015-621E6EC023AD}" presName="spaceRect" presStyleCnt="0"/>
      <dgm:spPr/>
    </dgm:pt>
    <dgm:pt modelId="{44EFEFB1-30C6-4558-B103-74AC28779DBC}" type="pres">
      <dgm:prSet presAssocID="{4CAE8F08-4E04-460B-9015-621E6EC023AD}" presName="textRect" presStyleLbl="revTx" presStyleIdx="0" presStyleCnt="3">
        <dgm:presLayoutVars>
          <dgm:chMax val="1"/>
          <dgm:chPref val="1"/>
        </dgm:presLayoutVars>
      </dgm:prSet>
      <dgm:spPr/>
    </dgm:pt>
    <dgm:pt modelId="{8025FF6D-2A30-44DA-977D-52DA61B5BC60}" type="pres">
      <dgm:prSet presAssocID="{B6F1CE78-35CB-48E3-87AC-D6012E9887F2}" presName="sibTrans" presStyleCnt="0"/>
      <dgm:spPr/>
    </dgm:pt>
    <dgm:pt modelId="{A5C19CE1-B370-44CC-B2E2-CE67079D4AD9}" type="pres">
      <dgm:prSet presAssocID="{03F44749-045D-4EB0-B350-979F53B15AAF}" presName="compNode" presStyleCnt="0"/>
      <dgm:spPr/>
    </dgm:pt>
    <dgm:pt modelId="{1CD370F9-F83E-4F25-B9BB-E8283CC3CC96}" type="pres">
      <dgm:prSet presAssocID="{03F44749-045D-4EB0-B350-979F53B15AA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er"/>
        </a:ext>
      </dgm:extLst>
    </dgm:pt>
    <dgm:pt modelId="{B16C438D-7961-4CF2-B2EB-084D0D932B0D}" type="pres">
      <dgm:prSet presAssocID="{03F44749-045D-4EB0-B350-979F53B15AAF}" presName="spaceRect" presStyleCnt="0"/>
      <dgm:spPr/>
    </dgm:pt>
    <dgm:pt modelId="{5806F573-40F0-40B1-BC97-23D538C788EC}" type="pres">
      <dgm:prSet presAssocID="{03F44749-045D-4EB0-B350-979F53B15AAF}" presName="textRect" presStyleLbl="revTx" presStyleIdx="1" presStyleCnt="3">
        <dgm:presLayoutVars>
          <dgm:chMax val="1"/>
          <dgm:chPref val="1"/>
        </dgm:presLayoutVars>
      </dgm:prSet>
      <dgm:spPr/>
    </dgm:pt>
    <dgm:pt modelId="{79D18E1E-C64A-434C-AB1B-BB61269EC610}" type="pres">
      <dgm:prSet presAssocID="{FF8A7334-C667-4496-B564-907115772AB3}" presName="sibTrans" presStyleCnt="0"/>
      <dgm:spPr/>
    </dgm:pt>
    <dgm:pt modelId="{ED176EEB-294D-4704-9FF9-C4F36F5BDD1E}" type="pres">
      <dgm:prSet presAssocID="{6E7954D1-4FAA-45A2-ADC9-085E6FA67C20}" presName="compNode" presStyleCnt="0"/>
      <dgm:spPr/>
    </dgm:pt>
    <dgm:pt modelId="{B66B0E48-A62F-4455-A740-82CAF5722625}" type="pres">
      <dgm:prSet presAssocID="{6E7954D1-4FAA-45A2-ADC9-085E6FA67C2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chweißer"/>
        </a:ext>
      </dgm:extLst>
    </dgm:pt>
    <dgm:pt modelId="{046B50F5-D6AC-43BF-AE9E-B450D5D7C8A7}" type="pres">
      <dgm:prSet presAssocID="{6E7954D1-4FAA-45A2-ADC9-085E6FA67C20}" presName="spaceRect" presStyleCnt="0"/>
      <dgm:spPr/>
    </dgm:pt>
    <dgm:pt modelId="{557C70AB-6AAC-4532-B4F4-6751E53B8917}" type="pres">
      <dgm:prSet presAssocID="{6E7954D1-4FAA-45A2-ADC9-085E6FA67C2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119C3B-A304-4D15-8E1E-756B95EB39E3}" type="presOf" srcId="{83543F5E-5490-4638-8F3E-0BD3B8E120D2}" destId="{5208B0CF-F676-4C79-9B54-C5D398A76A5F}" srcOrd="0" destOrd="0" presId="urn:microsoft.com/office/officeart/2018/2/layout/IconLabelList"/>
    <dgm:cxn modelId="{C5AAEB48-D4EB-455E-8E56-2D5291794C25}" srcId="{83543F5E-5490-4638-8F3E-0BD3B8E120D2}" destId="{4CAE8F08-4E04-460B-9015-621E6EC023AD}" srcOrd="0" destOrd="0" parTransId="{CF60383E-0E8B-415F-8D10-918CE5731BC5}" sibTransId="{B6F1CE78-35CB-48E3-87AC-D6012E9887F2}"/>
    <dgm:cxn modelId="{A0F3E2A1-CEED-4913-AC37-19118ECE3AFB}" type="presOf" srcId="{03F44749-045D-4EB0-B350-979F53B15AAF}" destId="{5806F573-40F0-40B1-BC97-23D538C788EC}" srcOrd="0" destOrd="0" presId="urn:microsoft.com/office/officeart/2018/2/layout/IconLabelList"/>
    <dgm:cxn modelId="{3D3A20AE-E758-433A-9715-6030765EE174}" srcId="{83543F5E-5490-4638-8F3E-0BD3B8E120D2}" destId="{6E7954D1-4FAA-45A2-ADC9-085E6FA67C20}" srcOrd="2" destOrd="0" parTransId="{B115D08E-9768-46D0-80A8-4B97A1394871}" sibTransId="{F89BE2A0-0000-4694-9F86-BC2230989ABB}"/>
    <dgm:cxn modelId="{1A07B6B3-EA73-4286-9766-BE4298EC30F6}" type="presOf" srcId="{4CAE8F08-4E04-460B-9015-621E6EC023AD}" destId="{44EFEFB1-30C6-4558-B103-74AC28779DBC}" srcOrd="0" destOrd="0" presId="urn:microsoft.com/office/officeart/2018/2/layout/IconLabelList"/>
    <dgm:cxn modelId="{5DD889E4-E4E6-472E-9872-C4D6AC960F01}" srcId="{83543F5E-5490-4638-8F3E-0BD3B8E120D2}" destId="{03F44749-045D-4EB0-B350-979F53B15AAF}" srcOrd="1" destOrd="0" parTransId="{8E226334-0A25-49C4-B6F3-E08C4419380D}" sibTransId="{FF8A7334-C667-4496-B564-907115772AB3}"/>
    <dgm:cxn modelId="{56B66AFF-34AE-4189-84EB-45042E72AD37}" type="presOf" srcId="{6E7954D1-4FAA-45A2-ADC9-085E6FA67C20}" destId="{557C70AB-6AAC-4532-B4F4-6751E53B8917}" srcOrd="0" destOrd="0" presId="urn:microsoft.com/office/officeart/2018/2/layout/IconLabelList"/>
    <dgm:cxn modelId="{1DD43643-7A1F-4C41-BB87-AD568C421BFE}" type="presParOf" srcId="{5208B0CF-F676-4C79-9B54-C5D398A76A5F}" destId="{6598AB28-A099-41BD-B01D-58BDE44E932C}" srcOrd="0" destOrd="0" presId="urn:microsoft.com/office/officeart/2018/2/layout/IconLabelList"/>
    <dgm:cxn modelId="{D190E4E0-242F-4EA1-AB3C-61B49A1BDFE0}" type="presParOf" srcId="{6598AB28-A099-41BD-B01D-58BDE44E932C}" destId="{B7A168E9-3058-401A-95D2-735074626E87}" srcOrd="0" destOrd="0" presId="urn:microsoft.com/office/officeart/2018/2/layout/IconLabelList"/>
    <dgm:cxn modelId="{087C0EEB-A8C7-438C-83B4-54A7729A727B}" type="presParOf" srcId="{6598AB28-A099-41BD-B01D-58BDE44E932C}" destId="{8F466C1A-01E2-427B-967F-D9470EB4A21D}" srcOrd="1" destOrd="0" presId="urn:microsoft.com/office/officeart/2018/2/layout/IconLabelList"/>
    <dgm:cxn modelId="{665D9A81-CD2A-4D77-975F-4D1AE164622F}" type="presParOf" srcId="{6598AB28-A099-41BD-B01D-58BDE44E932C}" destId="{44EFEFB1-30C6-4558-B103-74AC28779DBC}" srcOrd="2" destOrd="0" presId="urn:microsoft.com/office/officeart/2018/2/layout/IconLabelList"/>
    <dgm:cxn modelId="{88DB6528-5EFC-47B2-9BB6-E39C7591469C}" type="presParOf" srcId="{5208B0CF-F676-4C79-9B54-C5D398A76A5F}" destId="{8025FF6D-2A30-44DA-977D-52DA61B5BC60}" srcOrd="1" destOrd="0" presId="urn:microsoft.com/office/officeart/2018/2/layout/IconLabelList"/>
    <dgm:cxn modelId="{72B03C04-F568-4E74-B834-BD4FD33EB9F7}" type="presParOf" srcId="{5208B0CF-F676-4C79-9B54-C5D398A76A5F}" destId="{A5C19CE1-B370-44CC-B2E2-CE67079D4AD9}" srcOrd="2" destOrd="0" presId="urn:microsoft.com/office/officeart/2018/2/layout/IconLabelList"/>
    <dgm:cxn modelId="{97657590-E267-4344-9F69-AA9AE77EC67B}" type="presParOf" srcId="{A5C19CE1-B370-44CC-B2E2-CE67079D4AD9}" destId="{1CD370F9-F83E-4F25-B9BB-E8283CC3CC96}" srcOrd="0" destOrd="0" presId="urn:microsoft.com/office/officeart/2018/2/layout/IconLabelList"/>
    <dgm:cxn modelId="{F8467677-B39A-4799-A403-8C48054C74A9}" type="presParOf" srcId="{A5C19CE1-B370-44CC-B2E2-CE67079D4AD9}" destId="{B16C438D-7961-4CF2-B2EB-084D0D932B0D}" srcOrd="1" destOrd="0" presId="urn:microsoft.com/office/officeart/2018/2/layout/IconLabelList"/>
    <dgm:cxn modelId="{29ADAA4E-4D26-437F-AACA-D4861BD4619C}" type="presParOf" srcId="{A5C19CE1-B370-44CC-B2E2-CE67079D4AD9}" destId="{5806F573-40F0-40B1-BC97-23D538C788EC}" srcOrd="2" destOrd="0" presId="urn:microsoft.com/office/officeart/2018/2/layout/IconLabelList"/>
    <dgm:cxn modelId="{2E7100BC-F252-4493-B544-C4C6BDA18BFD}" type="presParOf" srcId="{5208B0CF-F676-4C79-9B54-C5D398A76A5F}" destId="{79D18E1E-C64A-434C-AB1B-BB61269EC610}" srcOrd="3" destOrd="0" presId="urn:microsoft.com/office/officeart/2018/2/layout/IconLabelList"/>
    <dgm:cxn modelId="{69336BA6-5847-4FAF-A9FA-1DE31CF716D9}" type="presParOf" srcId="{5208B0CF-F676-4C79-9B54-C5D398A76A5F}" destId="{ED176EEB-294D-4704-9FF9-C4F36F5BDD1E}" srcOrd="4" destOrd="0" presId="urn:microsoft.com/office/officeart/2018/2/layout/IconLabelList"/>
    <dgm:cxn modelId="{53CFC86E-C3F5-4606-8B5E-C116444F74A5}" type="presParOf" srcId="{ED176EEB-294D-4704-9FF9-C4F36F5BDD1E}" destId="{B66B0E48-A62F-4455-A740-82CAF5722625}" srcOrd="0" destOrd="0" presId="urn:microsoft.com/office/officeart/2018/2/layout/IconLabelList"/>
    <dgm:cxn modelId="{861F085F-EA4B-4508-9BB1-97C21C71C36F}" type="presParOf" srcId="{ED176EEB-294D-4704-9FF9-C4F36F5BDD1E}" destId="{046B50F5-D6AC-43BF-AE9E-B450D5D7C8A7}" srcOrd="1" destOrd="0" presId="urn:microsoft.com/office/officeart/2018/2/layout/IconLabelList"/>
    <dgm:cxn modelId="{42F2B7AF-E9C1-4B71-94F2-232EC7BAD27C}" type="presParOf" srcId="{ED176EEB-294D-4704-9FF9-C4F36F5BDD1E}" destId="{557C70AB-6AAC-4532-B4F4-6751E53B891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C665B1-6F53-4C16-8CFE-E7D1B778E3F0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AF43792E-8E71-403F-B803-C197283A9CE7}">
      <dgm:prSet/>
      <dgm:spPr/>
      <dgm:t>
        <a:bodyPr/>
        <a:lstStyle/>
        <a:p>
          <a:r>
            <a:rPr lang="en-US"/>
            <a:t>PC with webcam</a:t>
          </a:r>
        </a:p>
      </dgm:t>
    </dgm:pt>
    <dgm:pt modelId="{D8772EEB-9502-4583-9E80-10CD7CC2CA84}" type="parTrans" cxnId="{3F09897B-D1DF-485A-9C0A-D5F231FCAAD2}">
      <dgm:prSet/>
      <dgm:spPr/>
      <dgm:t>
        <a:bodyPr/>
        <a:lstStyle/>
        <a:p>
          <a:endParaRPr lang="en-US"/>
        </a:p>
      </dgm:t>
    </dgm:pt>
    <dgm:pt modelId="{6DF07251-CD56-40AD-B55E-1C7A21C3585A}" type="sibTrans" cxnId="{3F09897B-D1DF-485A-9C0A-D5F231FCAAD2}">
      <dgm:prSet/>
      <dgm:spPr/>
      <dgm:t>
        <a:bodyPr/>
        <a:lstStyle/>
        <a:p>
          <a:endParaRPr lang="en-US"/>
        </a:p>
      </dgm:t>
    </dgm:pt>
    <dgm:pt modelId="{17CCBEDF-A9BD-459B-AB04-B00CD92596BE}">
      <dgm:prSet/>
      <dgm:spPr/>
      <dgm:t>
        <a:bodyPr/>
        <a:lstStyle/>
        <a:p>
          <a:r>
            <a:rPr lang="en-US" dirty="0"/>
            <a:t>Raspberry pi camera (for robot view)</a:t>
          </a:r>
        </a:p>
      </dgm:t>
    </dgm:pt>
    <dgm:pt modelId="{8FD70946-0807-47B4-9D38-192BD0C50817}" type="parTrans" cxnId="{DB73585F-80C2-4862-B4A9-506AE7A9790F}">
      <dgm:prSet/>
      <dgm:spPr/>
      <dgm:t>
        <a:bodyPr/>
        <a:lstStyle/>
        <a:p>
          <a:endParaRPr lang="en-US"/>
        </a:p>
      </dgm:t>
    </dgm:pt>
    <dgm:pt modelId="{D344D1AA-5011-42C5-8FB9-AC303984EDA5}" type="sibTrans" cxnId="{DB73585F-80C2-4862-B4A9-506AE7A9790F}">
      <dgm:prSet/>
      <dgm:spPr/>
      <dgm:t>
        <a:bodyPr/>
        <a:lstStyle/>
        <a:p>
          <a:endParaRPr lang="en-US"/>
        </a:p>
      </dgm:t>
    </dgm:pt>
    <dgm:pt modelId="{E8FA15B1-D9FA-45A0-BE0F-FE17C333ADD3}">
      <dgm:prSet/>
      <dgm:spPr/>
      <dgm:t>
        <a:bodyPr/>
        <a:lstStyle/>
        <a:p>
          <a:r>
            <a:rPr lang="en-US"/>
            <a:t>Turtlebot controlled by raspberry pi</a:t>
          </a:r>
        </a:p>
      </dgm:t>
    </dgm:pt>
    <dgm:pt modelId="{53160D44-1673-49C7-ADD8-E9C1FBE46A86}" type="parTrans" cxnId="{56536517-18AC-4A1A-A4AB-21E8628CA11A}">
      <dgm:prSet/>
      <dgm:spPr/>
      <dgm:t>
        <a:bodyPr/>
        <a:lstStyle/>
        <a:p>
          <a:endParaRPr lang="en-US"/>
        </a:p>
      </dgm:t>
    </dgm:pt>
    <dgm:pt modelId="{3ECED604-5061-4838-9742-9809574094B9}" type="sibTrans" cxnId="{56536517-18AC-4A1A-A4AB-21E8628CA11A}">
      <dgm:prSet/>
      <dgm:spPr/>
      <dgm:t>
        <a:bodyPr/>
        <a:lstStyle/>
        <a:p>
          <a:endParaRPr lang="en-US"/>
        </a:p>
      </dgm:t>
    </dgm:pt>
    <dgm:pt modelId="{4D650096-23E1-4BCE-8EA8-EFC662DA827D}">
      <dgm:prSet/>
      <dgm:spPr/>
      <dgm:t>
        <a:bodyPr/>
        <a:lstStyle/>
        <a:p>
          <a:r>
            <a:rPr lang="en-US"/>
            <a:t>WiFi connection</a:t>
          </a:r>
        </a:p>
      </dgm:t>
    </dgm:pt>
    <dgm:pt modelId="{A447B4B1-C632-417D-8BE0-A9E613C10DF1}" type="parTrans" cxnId="{5E2C7BA6-8A16-4893-83F3-9719040C5EC2}">
      <dgm:prSet/>
      <dgm:spPr/>
      <dgm:t>
        <a:bodyPr/>
        <a:lstStyle/>
        <a:p>
          <a:endParaRPr lang="en-US"/>
        </a:p>
      </dgm:t>
    </dgm:pt>
    <dgm:pt modelId="{9AE21EFD-A6EC-434A-A636-21063D40947C}" type="sibTrans" cxnId="{5E2C7BA6-8A16-4893-83F3-9719040C5EC2}">
      <dgm:prSet/>
      <dgm:spPr/>
      <dgm:t>
        <a:bodyPr/>
        <a:lstStyle/>
        <a:p>
          <a:endParaRPr lang="en-US"/>
        </a:p>
      </dgm:t>
    </dgm:pt>
    <dgm:pt modelId="{2D4DFA03-17F6-49AB-A659-18DF2E3B5B3B}">
      <dgm:prSet/>
      <dgm:spPr/>
      <dgm:t>
        <a:bodyPr/>
        <a:lstStyle/>
        <a:p>
          <a:r>
            <a:rPr lang="en-US"/>
            <a:t>All computation is done on the laptop → robot just receives and sends signals</a:t>
          </a:r>
        </a:p>
      </dgm:t>
    </dgm:pt>
    <dgm:pt modelId="{31EA7014-047B-4EE3-A44C-CD11760A44EC}" type="parTrans" cxnId="{42835355-655A-44FA-B123-2C3C640EC407}">
      <dgm:prSet/>
      <dgm:spPr/>
      <dgm:t>
        <a:bodyPr/>
        <a:lstStyle/>
        <a:p>
          <a:endParaRPr lang="en-US"/>
        </a:p>
      </dgm:t>
    </dgm:pt>
    <dgm:pt modelId="{EA7F740A-5DC9-4FAC-AB83-51DE79124410}" type="sibTrans" cxnId="{42835355-655A-44FA-B123-2C3C640EC407}">
      <dgm:prSet/>
      <dgm:spPr/>
      <dgm:t>
        <a:bodyPr/>
        <a:lstStyle/>
        <a:p>
          <a:endParaRPr lang="en-US"/>
        </a:p>
      </dgm:t>
    </dgm:pt>
    <dgm:pt modelId="{627627DB-C01E-4592-86AC-87CE74BD220D}" type="pres">
      <dgm:prSet presAssocID="{ABC665B1-6F53-4C16-8CFE-E7D1B778E3F0}" presName="root" presStyleCnt="0">
        <dgm:presLayoutVars>
          <dgm:dir/>
          <dgm:resizeHandles val="exact"/>
        </dgm:presLayoutVars>
      </dgm:prSet>
      <dgm:spPr/>
    </dgm:pt>
    <dgm:pt modelId="{65B87469-1821-4425-BA75-8472B3253804}" type="pres">
      <dgm:prSet presAssocID="{AF43792E-8E71-403F-B803-C197283A9CE7}" presName="compNode" presStyleCnt="0"/>
      <dgm:spPr/>
    </dgm:pt>
    <dgm:pt modelId="{1B5CFA1A-6BA4-43E5-BC26-E208CD545519}" type="pres">
      <dgm:prSet presAssocID="{AF43792E-8E71-403F-B803-C197283A9CE7}" presName="bgRect" presStyleLbl="bgShp" presStyleIdx="0" presStyleCnt="5"/>
      <dgm:spPr/>
    </dgm:pt>
    <dgm:pt modelId="{49968D81-1BE2-442E-B3DE-E98DFE513E23}" type="pres">
      <dgm:prSet presAssocID="{AF43792E-8E71-403F-B803-C197283A9CE7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cam"/>
        </a:ext>
      </dgm:extLst>
    </dgm:pt>
    <dgm:pt modelId="{F73072A2-D7CF-4085-85D1-7FC440387E7B}" type="pres">
      <dgm:prSet presAssocID="{AF43792E-8E71-403F-B803-C197283A9CE7}" presName="spaceRect" presStyleCnt="0"/>
      <dgm:spPr/>
    </dgm:pt>
    <dgm:pt modelId="{ED567F35-E400-4198-9768-3D5175035995}" type="pres">
      <dgm:prSet presAssocID="{AF43792E-8E71-403F-B803-C197283A9CE7}" presName="parTx" presStyleLbl="revTx" presStyleIdx="0" presStyleCnt="5">
        <dgm:presLayoutVars>
          <dgm:chMax val="0"/>
          <dgm:chPref val="0"/>
        </dgm:presLayoutVars>
      </dgm:prSet>
      <dgm:spPr/>
    </dgm:pt>
    <dgm:pt modelId="{9C8F3A95-9730-4CAA-9EF8-09CC4A8E9DDB}" type="pres">
      <dgm:prSet presAssocID="{6DF07251-CD56-40AD-B55E-1C7A21C3585A}" presName="sibTrans" presStyleCnt="0"/>
      <dgm:spPr/>
    </dgm:pt>
    <dgm:pt modelId="{D09ED4B4-2536-4153-AE26-C6B2D292A315}" type="pres">
      <dgm:prSet presAssocID="{17CCBEDF-A9BD-459B-AB04-B00CD92596BE}" presName="compNode" presStyleCnt="0"/>
      <dgm:spPr/>
    </dgm:pt>
    <dgm:pt modelId="{0B8C9E21-A15B-4570-B574-FE928F26F400}" type="pres">
      <dgm:prSet presAssocID="{17CCBEDF-A9BD-459B-AB04-B00CD92596BE}" presName="bgRect" presStyleLbl="bgShp" presStyleIdx="1" presStyleCnt="5"/>
      <dgm:spPr/>
    </dgm:pt>
    <dgm:pt modelId="{B26C09A1-F42A-4F0A-8BCE-D8694A259C65}" type="pres">
      <dgm:prSet presAssocID="{17CCBEDF-A9BD-459B-AB04-B00CD92596BE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zessor"/>
        </a:ext>
      </dgm:extLst>
    </dgm:pt>
    <dgm:pt modelId="{5DD364DC-F1A5-4AF7-A106-CC362E3185B2}" type="pres">
      <dgm:prSet presAssocID="{17CCBEDF-A9BD-459B-AB04-B00CD92596BE}" presName="spaceRect" presStyleCnt="0"/>
      <dgm:spPr/>
    </dgm:pt>
    <dgm:pt modelId="{8B34128C-A18E-4A81-ABC2-CC2AE01C28A2}" type="pres">
      <dgm:prSet presAssocID="{17CCBEDF-A9BD-459B-AB04-B00CD92596BE}" presName="parTx" presStyleLbl="revTx" presStyleIdx="1" presStyleCnt="5">
        <dgm:presLayoutVars>
          <dgm:chMax val="0"/>
          <dgm:chPref val="0"/>
        </dgm:presLayoutVars>
      </dgm:prSet>
      <dgm:spPr/>
    </dgm:pt>
    <dgm:pt modelId="{492CFB20-9ADC-4AEA-802E-6C9501CED863}" type="pres">
      <dgm:prSet presAssocID="{D344D1AA-5011-42C5-8FB9-AC303984EDA5}" presName="sibTrans" presStyleCnt="0"/>
      <dgm:spPr/>
    </dgm:pt>
    <dgm:pt modelId="{6328D679-AAC2-46BB-B5A4-4C9A112C452F}" type="pres">
      <dgm:prSet presAssocID="{E8FA15B1-D9FA-45A0-BE0F-FE17C333ADD3}" presName="compNode" presStyleCnt="0"/>
      <dgm:spPr/>
    </dgm:pt>
    <dgm:pt modelId="{87B9BA51-0527-49E6-A4BC-CBF812BAB56F}" type="pres">
      <dgm:prSet presAssocID="{E8FA15B1-D9FA-45A0-BE0F-FE17C333ADD3}" presName="bgRect" presStyleLbl="bgShp" presStyleIdx="2" presStyleCnt="5"/>
      <dgm:spPr/>
    </dgm:pt>
    <dgm:pt modelId="{51EAC5A8-F7D5-4B64-AE2A-63242F8E666F}" type="pres">
      <dgm:prSet presAssocID="{E8FA15B1-D9FA-45A0-BE0F-FE17C333ADD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äkchen"/>
        </a:ext>
      </dgm:extLst>
    </dgm:pt>
    <dgm:pt modelId="{339B54AD-DEFC-4ECA-A4D6-C77F3C66DBDE}" type="pres">
      <dgm:prSet presAssocID="{E8FA15B1-D9FA-45A0-BE0F-FE17C333ADD3}" presName="spaceRect" presStyleCnt="0"/>
      <dgm:spPr/>
    </dgm:pt>
    <dgm:pt modelId="{8F90B48C-05ED-4EC4-899B-C1D8239C7194}" type="pres">
      <dgm:prSet presAssocID="{E8FA15B1-D9FA-45A0-BE0F-FE17C333ADD3}" presName="parTx" presStyleLbl="revTx" presStyleIdx="2" presStyleCnt="5">
        <dgm:presLayoutVars>
          <dgm:chMax val="0"/>
          <dgm:chPref val="0"/>
        </dgm:presLayoutVars>
      </dgm:prSet>
      <dgm:spPr/>
    </dgm:pt>
    <dgm:pt modelId="{7B213E5A-CE3C-410C-8ED5-3B994EB30516}" type="pres">
      <dgm:prSet presAssocID="{3ECED604-5061-4838-9742-9809574094B9}" presName="sibTrans" presStyleCnt="0"/>
      <dgm:spPr/>
    </dgm:pt>
    <dgm:pt modelId="{A815A9D0-C007-418F-B1E0-1A8B919CE62E}" type="pres">
      <dgm:prSet presAssocID="{4D650096-23E1-4BCE-8EA8-EFC662DA827D}" presName="compNode" presStyleCnt="0"/>
      <dgm:spPr/>
    </dgm:pt>
    <dgm:pt modelId="{B5CBB2EE-4DC5-4E90-B9C0-FF5F7DF410DB}" type="pres">
      <dgm:prSet presAssocID="{4D650096-23E1-4BCE-8EA8-EFC662DA827D}" presName="bgRect" presStyleLbl="bgShp" presStyleIdx="3" presStyleCnt="5"/>
      <dgm:spPr/>
    </dgm:pt>
    <dgm:pt modelId="{CAD35184-DB96-4B38-B834-8DFBBC11EB3E}" type="pres">
      <dgm:prSet presAssocID="{4D650096-23E1-4BCE-8EA8-EFC662DA827D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-Fi"/>
        </a:ext>
      </dgm:extLst>
    </dgm:pt>
    <dgm:pt modelId="{BF29E81E-7D2C-40FA-A484-6F4E263E2F88}" type="pres">
      <dgm:prSet presAssocID="{4D650096-23E1-4BCE-8EA8-EFC662DA827D}" presName="spaceRect" presStyleCnt="0"/>
      <dgm:spPr/>
    </dgm:pt>
    <dgm:pt modelId="{122DE14E-F1C0-40AD-BF5C-D3851170B322}" type="pres">
      <dgm:prSet presAssocID="{4D650096-23E1-4BCE-8EA8-EFC662DA827D}" presName="parTx" presStyleLbl="revTx" presStyleIdx="3" presStyleCnt="5">
        <dgm:presLayoutVars>
          <dgm:chMax val="0"/>
          <dgm:chPref val="0"/>
        </dgm:presLayoutVars>
      </dgm:prSet>
      <dgm:spPr/>
    </dgm:pt>
    <dgm:pt modelId="{B2F4AA15-44B6-4B92-AD26-11CBB9ACBFDE}" type="pres">
      <dgm:prSet presAssocID="{9AE21EFD-A6EC-434A-A636-21063D40947C}" presName="sibTrans" presStyleCnt="0"/>
      <dgm:spPr/>
    </dgm:pt>
    <dgm:pt modelId="{F8C8C395-FEAB-4885-A11C-D6453EA29C15}" type="pres">
      <dgm:prSet presAssocID="{2D4DFA03-17F6-49AB-A659-18DF2E3B5B3B}" presName="compNode" presStyleCnt="0"/>
      <dgm:spPr/>
    </dgm:pt>
    <dgm:pt modelId="{0392F77E-C418-4AB9-BFBE-D46DBC9EB41F}" type="pres">
      <dgm:prSet presAssocID="{2D4DFA03-17F6-49AB-A659-18DF2E3B5B3B}" presName="bgRect" presStyleLbl="bgShp" presStyleIdx="4" presStyleCnt="5"/>
      <dgm:spPr/>
    </dgm:pt>
    <dgm:pt modelId="{1A2CE130-4DA6-4030-A913-2404025E25B1}" type="pres">
      <dgm:prSet presAssocID="{2D4DFA03-17F6-49AB-A659-18DF2E3B5B3B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156238F-C9F2-4FB9-9134-B5D2D24C0422}" type="pres">
      <dgm:prSet presAssocID="{2D4DFA03-17F6-49AB-A659-18DF2E3B5B3B}" presName="spaceRect" presStyleCnt="0"/>
      <dgm:spPr/>
    </dgm:pt>
    <dgm:pt modelId="{91CB28A0-C311-4025-9386-43DFFE02C8F1}" type="pres">
      <dgm:prSet presAssocID="{2D4DFA03-17F6-49AB-A659-18DF2E3B5B3B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201E30A-287E-4EA3-A0A3-9D4F573AA715}" type="presOf" srcId="{E8FA15B1-D9FA-45A0-BE0F-FE17C333ADD3}" destId="{8F90B48C-05ED-4EC4-899B-C1D8239C7194}" srcOrd="0" destOrd="0" presId="urn:microsoft.com/office/officeart/2018/2/layout/IconVerticalSolidList"/>
    <dgm:cxn modelId="{56536517-18AC-4A1A-A4AB-21E8628CA11A}" srcId="{ABC665B1-6F53-4C16-8CFE-E7D1B778E3F0}" destId="{E8FA15B1-D9FA-45A0-BE0F-FE17C333ADD3}" srcOrd="2" destOrd="0" parTransId="{53160D44-1673-49C7-ADD8-E9C1FBE46A86}" sibTransId="{3ECED604-5061-4838-9742-9809574094B9}"/>
    <dgm:cxn modelId="{DB73585F-80C2-4862-B4A9-506AE7A9790F}" srcId="{ABC665B1-6F53-4C16-8CFE-E7D1B778E3F0}" destId="{17CCBEDF-A9BD-459B-AB04-B00CD92596BE}" srcOrd="1" destOrd="0" parTransId="{8FD70946-0807-47B4-9D38-192BD0C50817}" sibTransId="{D344D1AA-5011-42C5-8FB9-AC303984EDA5}"/>
    <dgm:cxn modelId="{AEF55B41-C790-4F82-84A4-5D2B34951648}" type="presOf" srcId="{17CCBEDF-A9BD-459B-AB04-B00CD92596BE}" destId="{8B34128C-A18E-4A81-ABC2-CC2AE01C28A2}" srcOrd="0" destOrd="0" presId="urn:microsoft.com/office/officeart/2018/2/layout/IconVerticalSolidList"/>
    <dgm:cxn modelId="{42835355-655A-44FA-B123-2C3C640EC407}" srcId="{ABC665B1-6F53-4C16-8CFE-E7D1B778E3F0}" destId="{2D4DFA03-17F6-49AB-A659-18DF2E3B5B3B}" srcOrd="4" destOrd="0" parTransId="{31EA7014-047B-4EE3-A44C-CD11760A44EC}" sibTransId="{EA7F740A-5DC9-4FAC-AB83-51DE79124410}"/>
    <dgm:cxn modelId="{3F09897B-D1DF-485A-9C0A-D5F231FCAAD2}" srcId="{ABC665B1-6F53-4C16-8CFE-E7D1B778E3F0}" destId="{AF43792E-8E71-403F-B803-C197283A9CE7}" srcOrd="0" destOrd="0" parTransId="{D8772EEB-9502-4583-9E80-10CD7CC2CA84}" sibTransId="{6DF07251-CD56-40AD-B55E-1C7A21C3585A}"/>
    <dgm:cxn modelId="{D2ACE19E-C503-4413-B0CC-62BD542EC35D}" type="presOf" srcId="{AF43792E-8E71-403F-B803-C197283A9CE7}" destId="{ED567F35-E400-4198-9768-3D5175035995}" srcOrd="0" destOrd="0" presId="urn:microsoft.com/office/officeart/2018/2/layout/IconVerticalSolidList"/>
    <dgm:cxn modelId="{700154A2-2CCF-43C5-B34A-BF4922B9E8BD}" type="presOf" srcId="{4D650096-23E1-4BCE-8EA8-EFC662DA827D}" destId="{122DE14E-F1C0-40AD-BF5C-D3851170B322}" srcOrd="0" destOrd="0" presId="urn:microsoft.com/office/officeart/2018/2/layout/IconVerticalSolidList"/>
    <dgm:cxn modelId="{5E2C7BA6-8A16-4893-83F3-9719040C5EC2}" srcId="{ABC665B1-6F53-4C16-8CFE-E7D1B778E3F0}" destId="{4D650096-23E1-4BCE-8EA8-EFC662DA827D}" srcOrd="3" destOrd="0" parTransId="{A447B4B1-C632-417D-8BE0-A9E613C10DF1}" sibTransId="{9AE21EFD-A6EC-434A-A636-21063D40947C}"/>
    <dgm:cxn modelId="{EDDEE0BE-4B1A-458A-AB42-D24A6AC86BFA}" type="presOf" srcId="{ABC665B1-6F53-4C16-8CFE-E7D1B778E3F0}" destId="{627627DB-C01E-4592-86AC-87CE74BD220D}" srcOrd="0" destOrd="0" presId="urn:microsoft.com/office/officeart/2018/2/layout/IconVerticalSolidList"/>
    <dgm:cxn modelId="{E459EDDE-AD25-4B48-A4AD-77319180BCD3}" type="presOf" srcId="{2D4DFA03-17F6-49AB-A659-18DF2E3B5B3B}" destId="{91CB28A0-C311-4025-9386-43DFFE02C8F1}" srcOrd="0" destOrd="0" presId="urn:microsoft.com/office/officeart/2018/2/layout/IconVerticalSolidList"/>
    <dgm:cxn modelId="{AE6E21E9-E339-49E3-99E5-CBC1BFECB04E}" type="presParOf" srcId="{627627DB-C01E-4592-86AC-87CE74BD220D}" destId="{65B87469-1821-4425-BA75-8472B3253804}" srcOrd="0" destOrd="0" presId="urn:microsoft.com/office/officeart/2018/2/layout/IconVerticalSolidList"/>
    <dgm:cxn modelId="{CEDCFF15-28E5-4597-B096-71EA05012DDE}" type="presParOf" srcId="{65B87469-1821-4425-BA75-8472B3253804}" destId="{1B5CFA1A-6BA4-43E5-BC26-E208CD545519}" srcOrd="0" destOrd="0" presId="urn:microsoft.com/office/officeart/2018/2/layout/IconVerticalSolidList"/>
    <dgm:cxn modelId="{216FE2B5-F88C-40EC-94C6-00D54DEC67F5}" type="presParOf" srcId="{65B87469-1821-4425-BA75-8472B3253804}" destId="{49968D81-1BE2-442E-B3DE-E98DFE513E23}" srcOrd="1" destOrd="0" presId="urn:microsoft.com/office/officeart/2018/2/layout/IconVerticalSolidList"/>
    <dgm:cxn modelId="{26A71C2B-4479-4A81-A43F-6F7C72C4E723}" type="presParOf" srcId="{65B87469-1821-4425-BA75-8472B3253804}" destId="{F73072A2-D7CF-4085-85D1-7FC440387E7B}" srcOrd="2" destOrd="0" presId="urn:microsoft.com/office/officeart/2018/2/layout/IconVerticalSolidList"/>
    <dgm:cxn modelId="{6273169E-B047-430B-A562-EB73D6528D3E}" type="presParOf" srcId="{65B87469-1821-4425-BA75-8472B3253804}" destId="{ED567F35-E400-4198-9768-3D5175035995}" srcOrd="3" destOrd="0" presId="urn:microsoft.com/office/officeart/2018/2/layout/IconVerticalSolidList"/>
    <dgm:cxn modelId="{0A993619-02C4-423C-B5FF-DAC7EBD36CF2}" type="presParOf" srcId="{627627DB-C01E-4592-86AC-87CE74BD220D}" destId="{9C8F3A95-9730-4CAA-9EF8-09CC4A8E9DDB}" srcOrd="1" destOrd="0" presId="urn:microsoft.com/office/officeart/2018/2/layout/IconVerticalSolidList"/>
    <dgm:cxn modelId="{5008D07C-D436-4B19-A8A7-12210E11DB33}" type="presParOf" srcId="{627627DB-C01E-4592-86AC-87CE74BD220D}" destId="{D09ED4B4-2536-4153-AE26-C6B2D292A315}" srcOrd="2" destOrd="0" presId="urn:microsoft.com/office/officeart/2018/2/layout/IconVerticalSolidList"/>
    <dgm:cxn modelId="{E790E028-A969-4FF2-97C2-01EBD1436248}" type="presParOf" srcId="{D09ED4B4-2536-4153-AE26-C6B2D292A315}" destId="{0B8C9E21-A15B-4570-B574-FE928F26F400}" srcOrd="0" destOrd="0" presId="urn:microsoft.com/office/officeart/2018/2/layout/IconVerticalSolidList"/>
    <dgm:cxn modelId="{82B3E4DC-792F-485D-87EC-A260C3B29D67}" type="presParOf" srcId="{D09ED4B4-2536-4153-AE26-C6B2D292A315}" destId="{B26C09A1-F42A-4F0A-8BCE-D8694A259C65}" srcOrd="1" destOrd="0" presId="urn:microsoft.com/office/officeart/2018/2/layout/IconVerticalSolidList"/>
    <dgm:cxn modelId="{7F1923B7-40FD-4FC4-87F4-BD9038F2A006}" type="presParOf" srcId="{D09ED4B4-2536-4153-AE26-C6B2D292A315}" destId="{5DD364DC-F1A5-4AF7-A106-CC362E3185B2}" srcOrd="2" destOrd="0" presId="urn:microsoft.com/office/officeart/2018/2/layout/IconVerticalSolidList"/>
    <dgm:cxn modelId="{E710B2AC-FE5B-462B-893C-5BBEC2CC23C5}" type="presParOf" srcId="{D09ED4B4-2536-4153-AE26-C6B2D292A315}" destId="{8B34128C-A18E-4A81-ABC2-CC2AE01C28A2}" srcOrd="3" destOrd="0" presId="urn:microsoft.com/office/officeart/2018/2/layout/IconVerticalSolidList"/>
    <dgm:cxn modelId="{85829B24-B2E7-42CD-8852-AA41B89C508D}" type="presParOf" srcId="{627627DB-C01E-4592-86AC-87CE74BD220D}" destId="{492CFB20-9ADC-4AEA-802E-6C9501CED863}" srcOrd="3" destOrd="0" presId="urn:microsoft.com/office/officeart/2018/2/layout/IconVerticalSolidList"/>
    <dgm:cxn modelId="{E0FCFE75-BC6D-4F4D-888B-535B76DE752F}" type="presParOf" srcId="{627627DB-C01E-4592-86AC-87CE74BD220D}" destId="{6328D679-AAC2-46BB-B5A4-4C9A112C452F}" srcOrd="4" destOrd="0" presId="urn:microsoft.com/office/officeart/2018/2/layout/IconVerticalSolidList"/>
    <dgm:cxn modelId="{42601B77-C9D6-4551-BB6E-D8446BDBD118}" type="presParOf" srcId="{6328D679-AAC2-46BB-B5A4-4C9A112C452F}" destId="{87B9BA51-0527-49E6-A4BC-CBF812BAB56F}" srcOrd="0" destOrd="0" presId="urn:microsoft.com/office/officeart/2018/2/layout/IconVerticalSolidList"/>
    <dgm:cxn modelId="{F7AF5C7F-BC4F-4A69-A48F-8D20F4832043}" type="presParOf" srcId="{6328D679-AAC2-46BB-B5A4-4C9A112C452F}" destId="{51EAC5A8-F7D5-4B64-AE2A-63242F8E666F}" srcOrd="1" destOrd="0" presId="urn:microsoft.com/office/officeart/2018/2/layout/IconVerticalSolidList"/>
    <dgm:cxn modelId="{1DEAB02D-DB04-462D-B4C4-C73B6ED2EA8C}" type="presParOf" srcId="{6328D679-AAC2-46BB-B5A4-4C9A112C452F}" destId="{339B54AD-DEFC-4ECA-A4D6-C77F3C66DBDE}" srcOrd="2" destOrd="0" presId="urn:microsoft.com/office/officeart/2018/2/layout/IconVerticalSolidList"/>
    <dgm:cxn modelId="{D6A71162-4A16-4DC2-AFFC-1DCF770795D9}" type="presParOf" srcId="{6328D679-AAC2-46BB-B5A4-4C9A112C452F}" destId="{8F90B48C-05ED-4EC4-899B-C1D8239C7194}" srcOrd="3" destOrd="0" presId="urn:microsoft.com/office/officeart/2018/2/layout/IconVerticalSolidList"/>
    <dgm:cxn modelId="{DA8AFBFB-5356-474B-BD52-D1A63E764D72}" type="presParOf" srcId="{627627DB-C01E-4592-86AC-87CE74BD220D}" destId="{7B213E5A-CE3C-410C-8ED5-3B994EB30516}" srcOrd="5" destOrd="0" presId="urn:microsoft.com/office/officeart/2018/2/layout/IconVerticalSolidList"/>
    <dgm:cxn modelId="{DD4FF7F9-2259-4ED4-AFC9-A211EC6BA89B}" type="presParOf" srcId="{627627DB-C01E-4592-86AC-87CE74BD220D}" destId="{A815A9D0-C007-418F-B1E0-1A8B919CE62E}" srcOrd="6" destOrd="0" presId="urn:microsoft.com/office/officeart/2018/2/layout/IconVerticalSolidList"/>
    <dgm:cxn modelId="{ED582828-9036-4537-BC35-3890C1D77F0E}" type="presParOf" srcId="{A815A9D0-C007-418F-B1E0-1A8B919CE62E}" destId="{B5CBB2EE-4DC5-4E90-B9C0-FF5F7DF410DB}" srcOrd="0" destOrd="0" presId="urn:microsoft.com/office/officeart/2018/2/layout/IconVerticalSolidList"/>
    <dgm:cxn modelId="{AB618E3D-120B-479B-BC18-9D9A74C685CB}" type="presParOf" srcId="{A815A9D0-C007-418F-B1E0-1A8B919CE62E}" destId="{CAD35184-DB96-4B38-B834-8DFBBC11EB3E}" srcOrd="1" destOrd="0" presId="urn:microsoft.com/office/officeart/2018/2/layout/IconVerticalSolidList"/>
    <dgm:cxn modelId="{6E1D598B-B1A3-4C8C-9065-6DC96F6EB200}" type="presParOf" srcId="{A815A9D0-C007-418F-B1E0-1A8B919CE62E}" destId="{BF29E81E-7D2C-40FA-A484-6F4E263E2F88}" srcOrd="2" destOrd="0" presId="urn:microsoft.com/office/officeart/2018/2/layout/IconVerticalSolidList"/>
    <dgm:cxn modelId="{D570930E-5BC2-41EC-93ED-DD89A3873AE3}" type="presParOf" srcId="{A815A9D0-C007-418F-B1E0-1A8B919CE62E}" destId="{122DE14E-F1C0-40AD-BF5C-D3851170B322}" srcOrd="3" destOrd="0" presId="urn:microsoft.com/office/officeart/2018/2/layout/IconVerticalSolidList"/>
    <dgm:cxn modelId="{D1A27A04-160F-4B39-8341-FD1040663095}" type="presParOf" srcId="{627627DB-C01E-4592-86AC-87CE74BD220D}" destId="{B2F4AA15-44B6-4B92-AD26-11CBB9ACBFDE}" srcOrd="7" destOrd="0" presId="urn:microsoft.com/office/officeart/2018/2/layout/IconVerticalSolidList"/>
    <dgm:cxn modelId="{CB9041EA-D9F3-4065-8741-3F96CC368751}" type="presParOf" srcId="{627627DB-C01E-4592-86AC-87CE74BD220D}" destId="{F8C8C395-FEAB-4885-A11C-D6453EA29C15}" srcOrd="8" destOrd="0" presId="urn:microsoft.com/office/officeart/2018/2/layout/IconVerticalSolidList"/>
    <dgm:cxn modelId="{6729D0A2-94BE-4B68-9951-1F3E7F18B1C0}" type="presParOf" srcId="{F8C8C395-FEAB-4885-A11C-D6453EA29C15}" destId="{0392F77E-C418-4AB9-BFBE-D46DBC9EB41F}" srcOrd="0" destOrd="0" presId="urn:microsoft.com/office/officeart/2018/2/layout/IconVerticalSolidList"/>
    <dgm:cxn modelId="{65F53A24-B117-4316-BEE7-6B88B565A69F}" type="presParOf" srcId="{F8C8C395-FEAB-4885-A11C-D6453EA29C15}" destId="{1A2CE130-4DA6-4030-A913-2404025E25B1}" srcOrd="1" destOrd="0" presId="urn:microsoft.com/office/officeart/2018/2/layout/IconVerticalSolidList"/>
    <dgm:cxn modelId="{D4A8FA76-37E6-4705-8728-79444888D8E1}" type="presParOf" srcId="{F8C8C395-FEAB-4885-A11C-D6453EA29C15}" destId="{7156238F-C9F2-4FB9-9134-B5D2D24C0422}" srcOrd="2" destOrd="0" presId="urn:microsoft.com/office/officeart/2018/2/layout/IconVerticalSolidList"/>
    <dgm:cxn modelId="{5804776E-63B8-4F3F-B301-ADDB20B24E46}" type="presParOf" srcId="{F8C8C395-FEAB-4885-A11C-D6453EA29C15}" destId="{91CB28A0-C311-4025-9386-43DFFE02C8F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8D25CB-DE37-4492-9ABC-77F164EC853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41C4D15-E848-416F-BE27-CF691D3F3782}">
      <dgm:prSet/>
      <dgm:spPr/>
      <dgm:t>
        <a:bodyPr/>
        <a:lstStyle/>
        <a:p>
          <a:r>
            <a:rPr lang="en-US"/>
            <a:t>Predefined gestures</a:t>
          </a:r>
        </a:p>
      </dgm:t>
    </dgm:pt>
    <dgm:pt modelId="{F5E7B1AD-D973-4AAD-9BEE-8238B9AFDA2D}" type="parTrans" cxnId="{02397BDD-0059-457E-AEDD-769CA063A7AA}">
      <dgm:prSet/>
      <dgm:spPr/>
      <dgm:t>
        <a:bodyPr/>
        <a:lstStyle/>
        <a:p>
          <a:endParaRPr lang="en-US"/>
        </a:p>
      </dgm:t>
    </dgm:pt>
    <dgm:pt modelId="{6030E1C7-4459-4AB3-B07D-129BF9E4CF50}" type="sibTrans" cxnId="{02397BDD-0059-457E-AEDD-769CA063A7AA}">
      <dgm:prSet/>
      <dgm:spPr/>
      <dgm:t>
        <a:bodyPr/>
        <a:lstStyle/>
        <a:p>
          <a:endParaRPr lang="en-US"/>
        </a:p>
      </dgm:t>
    </dgm:pt>
    <dgm:pt modelId="{346BFCD5-587E-46F2-A8F2-A39847E6867B}">
      <dgm:prSet/>
      <dgm:spPr/>
      <dgm:t>
        <a:bodyPr/>
        <a:lstStyle/>
        <a:p>
          <a:r>
            <a:rPr lang="en-US"/>
            <a:t>Map gestures to robotic movements</a:t>
          </a:r>
        </a:p>
      </dgm:t>
    </dgm:pt>
    <dgm:pt modelId="{A12C2AA1-EEB0-43C8-9D36-3B5619684E17}" type="parTrans" cxnId="{516D7C02-C494-47C0-A2F5-1A0350ED8177}">
      <dgm:prSet/>
      <dgm:spPr/>
      <dgm:t>
        <a:bodyPr/>
        <a:lstStyle/>
        <a:p>
          <a:endParaRPr lang="en-US"/>
        </a:p>
      </dgm:t>
    </dgm:pt>
    <dgm:pt modelId="{7BE69451-BB0C-4EC8-8C4A-39B792268A9A}" type="sibTrans" cxnId="{516D7C02-C494-47C0-A2F5-1A0350ED8177}">
      <dgm:prSet/>
      <dgm:spPr/>
      <dgm:t>
        <a:bodyPr/>
        <a:lstStyle/>
        <a:p>
          <a:endParaRPr lang="en-US"/>
        </a:p>
      </dgm:t>
    </dgm:pt>
    <dgm:pt modelId="{A2F86C43-06AA-4993-B43D-401DA06F5AF2}">
      <dgm:prSet/>
      <dgm:spPr/>
      <dgm:t>
        <a:bodyPr/>
        <a:lstStyle/>
        <a:p>
          <a:r>
            <a:rPr lang="en-US"/>
            <a:t>If possible: Usage of both hands → one for driving one for the arm</a:t>
          </a:r>
        </a:p>
      </dgm:t>
    </dgm:pt>
    <dgm:pt modelId="{B0E73B9E-7238-448F-89B6-1970F07751AA}" type="parTrans" cxnId="{CA0D594C-53A0-4FDF-AE00-529D1043B24A}">
      <dgm:prSet/>
      <dgm:spPr/>
      <dgm:t>
        <a:bodyPr/>
        <a:lstStyle/>
        <a:p>
          <a:endParaRPr lang="en-US"/>
        </a:p>
      </dgm:t>
    </dgm:pt>
    <dgm:pt modelId="{73CE13CA-58A9-4DB3-A102-4678366DA756}" type="sibTrans" cxnId="{CA0D594C-53A0-4FDF-AE00-529D1043B24A}">
      <dgm:prSet/>
      <dgm:spPr/>
      <dgm:t>
        <a:bodyPr/>
        <a:lstStyle/>
        <a:p>
          <a:endParaRPr lang="en-US"/>
        </a:p>
      </dgm:t>
    </dgm:pt>
    <dgm:pt modelId="{63CC35AB-1DE1-4932-B206-C929F73323B5}">
      <dgm:prSet/>
      <dgm:spPr/>
      <dgm:t>
        <a:bodyPr/>
        <a:lstStyle/>
        <a:p>
          <a:r>
            <a:rPr lang="en-US"/>
            <a:t>MediaPipe and OpenCV to recognize gestures</a:t>
          </a:r>
        </a:p>
      </dgm:t>
    </dgm:pt>
    <dgm:pt modelId="{EB18033E-C802-44BA-80FD-DE263FB006D4}" type="parTrans" cxnId="{24066F5B-A0A4-4824-BA7C-92F7B7486BD0}">
      <dgm:prSet/>
      <dgm:spPr/>
      <dgm:t>
        <a:bodyPr/>
        <a:lstStyle/>
        <a:p>
          <a:endParaRPr lang="en-US"/>
        </a:p>
      </dgm:t>
    </dgm:pt>
    <dgm:pt modelId="{CCCC18E8-4058-4896-9EE6-F205FDC9F88A}" type="sibTrans" cxnId="{24066F5B-A0A4-4824-BA7C-92F7B7486BD0}">
      <dgm:prSet/>
      <dgm:spPr/>
      <dgm:t>
        <a:bodyPr/>
        <a:lstStyle/>
        <a:p>
          <a:endParaRPr lang="en-US"/>
        </a:p>
      </dgm:t>
    </dgm:pt>
    <dgm:pt modelId="{58AF5D8A-6D9C-4BE2-A2AA-74815287C313}">
      <dgm:prSet/>
      <dgm:spPr/>
      <dgm:t>
        <a:bodyPr/>
        <a:lstStyle/>
        <a:p>
          <a:r>
            <a:rPr lang="en-US"/>
            <a:t>Recognized gestures are turned into computable signals</a:t>
          </a:r>
        </a:p>
      </dgm:t>
    </dgm:pt>
    <dgm:pt modelId="{A877FB17-974D-4407-8C46-04C51EB767AF}" type="parTrans" cxnId="{C140E3BD-E743-4266-AA4E-F01C141710B4}">
      <dgm:prSet/>
      <dgm:spPr/>
      <dgm:t>
        <a:bodyPr/>
        <a:lstStyle/>
        <a:p>
          <a:endParaRPr lang="en-US"/>
        </a:p>
      </dgm:t>
    </dgm:pt>
    <dgm:pt modelId="{7625FAE5-3CA6-4E4D-BF1C-28BF1032B671}" type="sibTrans" cxnId="{C140E3BD-E743-4266-AA4E-F01C141710B4}">
      <dgm:prSet/>
      <dgm:spPr/>
      <dgm:t>
        <a:bodyPr/>
        <a:lstStyle/>
        <a:p>
          <a:endParaRPr lang="en-US"/>
        </a:p>
      </dgm:t>
    </dgm:pt>
    <dgm:pt modelId="{80628A46-425D-4F7D-8041-6A10A1DC0E0E}" type="pres">
      <dgm:prSet presAssocID="{368D25CB-DE37-4492-9ABC-77F164EC8534}" presName="linear" presStyleCnt="0">
        <dgm:presLayoutVars>
          <dgm:animLvl val="lvl"/>
          <dgm:resizeHandles val="exact"/>
        </dgm:presLayoutVars>
      </dgm:prSet>
      <dgm:spPr/>
    </dgm:pt>
    <dgm:pt modelId="{CF68CF30-15AA-4CF0-95E4-737C284DFD9E}" type="pres">
      <dgm:prSet presAssocID="{F41C4D15-E848-416F-BE27-CF691D3F378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616D6478-1EF8-465A-AD13-FD173C1DAF92}" type="pres">
      <dgm:prSet presAssocID="{6030E1C7-4459-4AB3-B07D-129BF9E4CF50}" presName="spacer" presStyleCnt="0"/>
      <dgm:spPr/>
    </dgm:pt>
    <dgm:pt modelId="{F3244363-558B-4C1B-A220-EB4C29E5BD40}" type="pres">
      <dgm:prSet presAssocID="{346BFCD5-587E-46F2-A8F2-A39847E6867B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2E40BF2-A830-448E-9A36-3548B978EA5A}" type="pres">
      <dgm:prSet presAssocID="{7BE69451-BB0C-4EC8-8C4A-39B792268A9A}" presName="spacer" presStyleCnt="0"/>
      <dgm:spPr/>
    </dgm:pt>
    <dgm:pt modelId="{CF758511-611F-4EA8-B770-453E21CDF7AF}" type="pres">
      <dgm:prSet presAssocID="{A2F86C43-06AA-4993-B43D-401DA06F5AF2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7BDB53B1-47CA-4003-B2B9-B64744A4ED73}" type="pres">
      <dgm:prSet presAssocID="{73CE13CA-58A9-4DB3-A102-4678366DA756}" presName="spacer" presStyleCnt="0"/>
      <dgm:spPr/>
    </dgm:pt>
    <dgm:pt modelId="{1A08D6C7-03A3-45F2-8DD1-2C9C35F301EB}" type="pres">
      <dgm:prSet presAssocID="{63CC35AB-1DE1-4932-B206-C929F73323B5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942CC5B0-0541-42B4-A8C7-E3470B76F0B4}" type="pres">
      <dgm:prSet presAssocID="{CCCC18E8-4058-4896-9EE6-F205FDC9F88A}" presName="spacer" presStyleCnt="0"/>
      <dgm:spPr/>
    </dgm:pt>
    <dgm:pt modelId="{19A1E034-99EE-4672-B02F-61E72C0CA152}" type="pres">
      <dgm:prSet presAssocID="{58AF5D8A-6D9C-4BE2-A2AA-74815287C313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16D7C02-C494-47C0-A2F5-1A0350ED8177}" srcId="{368D25CB-DE37-4492-9ABC-77F164EC8534}" destId="{346BFCD5-587E-46F2-A8F2-A39847E6867B}" srcOrd="1" destOrd="0" parTransId="{A12C2AA1-EEB0-43C8-9D36-3B5619684E17}" sibTransId="{7BE69451-BB0C-4EC8-8C4A-39B792268A9A}"/>
    <dgm:cxn modelId="{058F5912-EED5-4904-BA4E-60C81976EF05}" type="presOf" srcId="{368D25CB-DE37-4492-9ABC-77F164EC8534}" destId="{80628A46-425D-4F7D-8041-6A10A1DC0E0E}" srcOrd="0" destOrd="0" presId="urn:microsoft.com/office/officeart/2005/8/layout/vList2"/>
    <dgm:cxn modelId="{34076725-DF4C-4052-B1BF-DA9BE1E50D95}" type="presOf" srcId="{63CC35AB-1DE1-4932-B206-C929F73323B5}" destId="{1A08D6C7-03A3-45F2-8DD1-2C9C35F301EB}" srcOrd="0" destOrd="0" presId="urn:microsoft.com/office/officeart/2005/8/layout/vList2"/>
    <dgm:cxn modelId="{24066F5B-A0A4-4824-BA7C-92F7B7486BD0}" srcId="{368D25CB-DE37-4492-9ABC-77F164EC8534}" destId="{63CC35AB-1DE1-4932-B206-C929F73323B5}" srcOrd="3" destOrd="0" parTransId="{EB18033E-C802-44BA-80FD-DE263FB006D4}" sibTransId="{CCCC18E8-4058-4896-9EE6-F205FDC9F88A}"/>
    <dgm:cxn modelId="{762F4A42-F15B-4CB5-AD49-EE7D269B0A37}" type="presOf" srcId="{A2F86C43-06AA-4993-B43D-401DA06F5AF2}" destId="{CF758511-611F-4EA8-B770-453E21CDF7AF}" srcOrd="0" destOrd="0" presId="urn:microsoft.com/office/officeart/2005/8/layout/vList2"/>
    <dgm:cxn modelId="{CA0D594C-53A0-4FDF-AE00-529D1043B24A}" srcId="{368D25CB-DE37-4492-9ABC-77F164EC8534}" destId="{A2F86C43-06AA-4993-B43D-401DA06F5AF2}" srcOrd="2" destOrd="0" parTransId="{B0E73B9E-7238-448F-89B6-1970F07751AA}" sibTransId="{73CE13CA-58A9-4DB3-A102-4678366DA756}"/>
    <dgm:cxn modelId="{6ED936BB-A504-467E-8479-C8268BD780A4}" type="presOf" srcId="{346BFCD5-587E-46F2-A8F2-A39847E6867B}" destId="{F3244363-558B-4C1B-A220-EB4C29E5BD40}" srcOrd="0" destOrd="0" presId="urn:microsoft.com/office/officeart/2005/8/layout/vList2"/>
    <dgm:cxn modelId="{C140E3BD-E743-4266-AA4E-F01C141710B4}" srcId="{368D25CB-DE37-4492-9ABC-77F164EC8534}" destId="{58AF5D8A-6D9C-4BE2-A2AA-74815287C313}" srcOrd="4" destOrd="0" parTransId="{A877FB17-974D-4407-8C46-04C51EB767AF}" sibTransId="{7625FAE5-3CA6-4E4D-BF1C-28BF1032B671}"/>
    <dgm:cxn modelId="{5F84A1DA-C15D-4286-96E8-47F4ABE0510E}" type="presOf" srcId="{58AF5D8A-6D9C-4BE2-A2AA-74815287C313}" destId="{19A1E034-99EE-4672-B02F-61E72C0CA152}" srcOrd="0" destOrd="0" presId="urn:microsoft.com/office/officeart/2005/8/layout/vList2"/>
    <dgm:cxn modelId="{02397BDD-0059-457E-AEDD-769CA063A7AA}" srcId="{368D25CB-DE37-4492-9ABC-77F164EC8534}" destId="{F41C4D15-E848-416F-BE27-CF691D3F3782}" srcOrd="0" destOrd="0" parTransId="{F5E7B1AD-D973-4AAD-9BEE-8238B9AFDA2D}" sibTransId="{6030E1C7-4459-4AB3-B07D-129BF9E4CF50}"/>
    <dgm:cxn modelId="{4BBD82F7-4B06-4E9F-B7B7-CD24643AED6B}" type="presOf" srcId="{F41C4D15-E848-416F-BE27-CF691D3F3782}" destId="{CF68CF30-15AA-4CF0-95E4-737C284DFD9E}" srcOrd="0" destOrd="0" presId="urn:microsoft.com/office/officeart/2005/8/layout/vList2"/>
    <dgm:cxn modelId="{ECD60263-0189-4CCD-92BC-828D1392C698}" type="presParOf" srcId="{80628A46-425D-4F7D-8041-6A10A1DC0E0E}" destId="{CF68CF30-15AA-4CF0-95E4-737C284DFD9E}" srcOrd="0" destOrd="0" presId="urn:microsoft.com/office/officeart/2005/8/layout/vList2"/>
    <dgm:cxn modelId="{DF60CF1F-CF07-4DCA-B989-9298AF928DA2}" type="presParOf" srcId="{80628A46-425D-4F7D-8041-6A10A1DC0E0E}" destId="{616D6478-1EF8-465A-AD13-FD173C1DAF92}" srcOrd="1" destOrd="0" presId="urn:microsoft.com/office/officeart/2005/8/layout/vList2"/>
    <dgm:cxn modelId="{8547A0C7-8D70-4918-A644-3CD1B80BBA4D}" type="presParOf" srcId="{80628A46-425D-4F7D-8041-6A10A1DC0E0E}" destId="{F3244363-558B-4C1B-A220-EB4C29E5BD40}" srcOrd="2" destOrd="0" presId="urn:microsoft.com/office/officeart/2005/8/layout/vList2"/>
    <dgm:cxn modelId="{8224C09C-DDDE-4AE9-B678-F5993168EE00}" type="presParOf" srcId="{80628A46-425D-4F7D-8041-6A10A1DC0E0E}" destId="{72E40BF2-A830-448E-9A36-3548B978EA5A}" srcOrd="3" destOrd="0" presId="urn:microsoft.com/office/officeart/2005/8/layout/vList2"/>
    <dgm:cxn modelId="{92C69E40-A6BF-442E-BD0C-32AF84079510}" type="presParOf" srcId="{80628A46-425D-4F7D-8041-6A10A1DC0E0E}" destId="{CF758511-611F-4EA8-B770-453E21CDF7AF}" srcOrd="4" destOrd="0" presId="urn:microsoft.com/office/officeart/2005/8/layout/vList2"/>
    <dgm:cxn modelId="{A3CB0D66-D305-4AC8-A200-48543023037D}" type="presParOf" srcId="{80628A46-425D-4F7D-8041-6A10A1DC0E0E}" destId="{7BDB53B1-47CA-4003-B2B9-B64744A4ED73}" srcOrd="5" destOrd="0" presId="urn:microsoft.com/office/officeart/2005/8/layout/vList2"/>
    <dgm:cxn modelId="{BFFFE557-7F1F-4B73-9248-B6ED2387F22C}" type="presParOf" srcId="{80628A46-425D-4F7D-8041-6A10A1DC0E0E}" destId="{1A08D6C7-03A3-45F2-8DD1-2C9C35F301EB}" srcOrd="6" destOrd="0" presId="urn:microsoft.com/office/officeart/2005/8/layout/vList2"/>
    <dgm:cxn modelId="{9AF06441-5496-43B0-A875-DB34A5CD23A9}" type="presParOf" srcId="{80628A46-425D-4F7D-8041-6A10A1DC0E0E}" destId="{942CC5B0-0541-42B4-A8C7-E3470B76F0B4}" srcOrd="7" destOrd="0" presId="urn:microsoft.com/office/officeart/2005/8/layout/vList2"/>
    <dgm:cxn modelId="{66B48F69-FE2D-41F4-B367-E5BECB28EE9A}" type="presParOf" srcId="{80628A46-425D-4F7D-8041-6A10A1DC0E0E}" destId="{19A1E034-99EE-4672-B02F-61E72C0CA152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1A63113E-258E-48C0-9E9C-2D6A4D2C2191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0323261-064C-4F66-9ABA-9AEFFDE0EE59}">
      <dgm:prSet/>
      <dgm:spPr/>
      <dgm:t>
        <a:bodyPr/>
        <a:lstStyle/>
        <a:p>
          <a:r>
            <a:rPr lang="en-US"/>
            <a:t>ROS 2 Humble doc: </a:t>
          </a:r>
          <a:r>
            <a:rPr lang="en-US">
              <a:hlinkClick xmlns:r="http://schemas.openxmlformats.org/officeDocument/2006/relationships" r:id="rId1"/>
            </a:rPr>
            <a:t>https://docs.ros.org/en/humble/index.html</a:t>
          </a:r>
          <a:r>
            <a:rPr lang="en-US"/>
            <a:t> </a:t>
          </a:r>
        </a:p>
      </dgm:t>
    </dgm:pt>
    <dgm:pt modelId="{08FF2C7B-0F03-41A6-A6DD-CCCBE2ED394E}" type="parTrans" cxnId="{98F0655B-033B-4911-A2D4-92BC1FE3DD55}">
      <dgm:prSet/>
      <dgm:spPr/>
      <dgm:t>
        <a:bodyPr/>
        <a:lstStyle/>
        <a:p>
          <a:endParaRPr lang="en-US"/>
        </a:p>
      </dgm:t>
    </dgm:pt>
    <dgm:pt modelId="{139F701D-B51D-40FE-AEE1-36559B9FFCA1}" type="sibTrans" cxnId="{98F0655B-033B-4911-A2D4-92BC1FE3DD55}">
      <dgm:prSet/>
      <dgm:spPr/>
      <dgm:t>
        <a:bodyPr/>
        <a:lstStyle/>
        <a:p>
          <a:endParaRPr lang="en-US"/>
        </a:p>
      </dgm:t>
    </dgm:pt>
    <dgm:pt modelId="{A07F7B1A-1FF6-4713-82B6-25E0E1EF693A}">
      <dgm:prSet/>
      <dgm:spPr/>
      <dgm:t>
        <a:bodyPr/>
        <a:lstStyle/>
        <a:p>
          <a:r>
            <a:rPr lang="en-US"/>
            <a:t>MoveIT doc: </a:t>
          </a:r>
          <a:r>
            <a:rPr lang="en-US">
              <a:hlinkClick xmlns:r="http://schemas.openxmlformats.org/officeDocument/2006/relationships" r:id="rId2"/>
            </a:rPr>
            <a:t>https://moveit.picknik.ai/main/index.html</a:t>
          </a:r>
          <a:r>
            <a:rPr lang="en-US"/>
            <a:t> </a:t>
          </a:r>
        </a:p>
      </dgm:t>
    </dgm:pt>
    <dgm:pt modelId="{19EAEDDC-C3A1-4A8E-9407-809A4E5391C4}" type="parTrans" cxnId="{FECC8EF6-B90E-45A8-AC02-3E96E916041B}">
      <dgm:prSet/>
      <dgm:spPr/>
      <dgm:t>
        <a:bodyPr/>
        <a:lstStyle/>
        <a:p>
          <a:endParaRPr lang="en-US"/>
        </a:p>
      </dgm:t>
    </dgm:pt>
    <dgm:pt modelId="{A5F1ADAE-9C6C-4938-8431-33B3743D166E}" type="sibTrans" cxnId="{FECC8EF6-B90E-45A8-AC02-3E96E916041B}">
      <dgm:prSet/>
      <dgm:spPr/>
      <dgm:t>
        <a:bodyPr/>
        <a:lstStyle/>
        <a:p>
          <a:endParaRPr lang="en-US"/>
        </a:p>
      </dgm:t>
    </dgm:pt>
    <dgm:pt modelId="{17E9787B-1FC8-4805-B6BE-A2C74BE305A5}">
      <dgm:prSet/>
      <dgm:spPr/>
      <dgm:t>
        <a:bodyPr/>
        <a:lstStyle/>
        <a:p>
          <a:r>
            <a:rPr lang="en-US"/>
            <a:t>OpenCV doc: </a:t>
          </a:r>
          <a:r>
            <a:rPr lang="en-US">
              <a:hlinkClick xmlns:r="http://schemas.openxmlformats.org/officeDocument/2006/relationships" r:id="rId3"/>
            </a:rPr>
            <a:t>https://docs.opencv.org/4.x/index.html</a:t>
          </a:r>
          <a:r>
            <a:rPr lang="en-US"/>
            <a:t> </a:t>
          </a:r>
        </a:p>
      </dgm:t>
    </dgm:pt>
    <dgm:pt modelId="{BF0E4302-38A0-4985-A737-C81683043E5D}" type="parTrans" cxnId="{AC625CC6-87B7-418C-8F21-683A226F3CCC}">
      <dgm:prSet/>
      <dgm:spPr/>
      <dgm:t>
        <a:bodyPr/>
        <a:lstStyle/>
        <a:p>
          <a:endParaRPr lang="en-US"/>
        </a:p>
      </dgm:t>
    </dgm:pt>
    <dgm:pt modelId="{C6A3DB23-CDA4-484D-9767-A2E55A3D04DC}" type="sibTrans" cxnId="{AC625CC6-87B7-418C-8F21-683A226F3CCC}">
      <dgm:prSet/>
      <dgm:spPr/>
      <dgm:t>
        <a:bodyPr/>
        <a:lstStyle/>
        <a:p>
          <a:endParaRPr lang="en-US"/>
        </a:p>
      </dgm:t>
    </dgm:pt>
    <dgm:pt modelId="{43BF348F-6DAD-48DF-B8A1-24037A926A30}">
      <dgm:prSet/>
      <dgm:spPr/>
      <dgm:t>
        <a:bodyPr/>
        <a:lstStyle/>
        <a:p>
          <a:r>
            <a:rPr lang="en-US"/>
            <a:t>MediaPipe doc: </a:t>
          </a:r>
          <a:r>
            <a:rPr lang="en-US">
              <a:hlinkClick xmlns:r="http://schemas.openxmlformats.org/officeDocument/2006/relationships" r:id="rId4"/>
            </a:rPr>
            <a:t>https://ai.google.dev/edge/mediapipe/solutions/guide?hl=de</a:t>
          </a:r>
          <a:r>
            <a:rPr lang="en-US"/>
            <a:t> </a:t>
          </a:r>
        </a:p>
      </dgm:t>
    </dgm:pt>
    <dgm:pt modelId="{563E7E7F-462C-45A1-AABE-3F24807275D8}" type="parTrans" cxnId="{D0682A7E-5CFE-4ADB-B518-2C90B7714256}">
      <dgm:prSet/>
      <dgm:spPr/>
      <dgm:t>
        <a:bodyPr/>
        <a:lstStyle/>
        <a:p>
          <a:endParaRPr lang="en-US"/>
        </a:p>
      </dgm:t>
    </dgm:pt>
    <dgm:pt modelId="{0DFA4968-9D41-41E8-A992-8DC89ABE949E}" type="sibTrans" cxnId="{D0682A7E-5CFE-4ADB-B518-2C90B7714256}">
      <dgm:prSet/>
      <dgm:spPr/>
      <dgm:t>
        <a:bodyPr/>
        <a:lstStyle/>
        <a:p>
          <a:endParaRPr lang="en-US"/>
        </a:p>
      </dgm:t>
    </dgm:pt>
    <dgm:pt modelId="{5762E748-31CD-4130-9FD0-31B1593E4E81}">
      <dgm:prSet/>
      <dgm:spPr/>
      <dgm:t>
        <a:bodyPr/>
        <a:lstStyle/>
        <a:p>
          <a:r>
            <a:rPr lang="en-US"/>
            <a:t>H. Karam and J. Tanaka, "Finger click detection using a depth camera" in Proceedings of the AHFE 2015, 2015.</a:t>
          </a:r>
        </a:p>
      </dgm:t>
    </dgm:pt>
    <dgm:pt modelId="{60BE920E-36E0-4882-880D-BCB1858D4EA3}" type="parTrans" cxnId="{5008CB7A-48D4-4204-9093-3E62E09B0354}">
      <dgm:prSet/>
      <dgm:spPr/>
      <dgm:t>
        <a:bodyPr/>
        <a:lstStyle/>
        <a:p>
          <a:endParaRPr lang="en-US"/>
        </a:p>
      </dgm:t>
    </dgm:pt>
    <dgm:pt modelId="{01A10397-6748-4FD4-A1E2-403DAAE47853}" type="sibTrans" cxnId="{5008CB7A-48D4-4204-9093-3E62E09B0354}">
      <dgm:prSet/>
      <dgm:spPr/>
      <dgm:t>
        <a:bodyPr/>
        <a:lstStyle/>
        <a:p>
          <a:endParaRPr lang="en-US"/>
        </a:p>
      </dgm:t>
    </dgm:pt>
    <dgm:pt modelId="{8B754787-A20E-48F9-AC4A-75A7F4373629}">
      <dgm:prSet/>
      <dgm:spPr/>
      <dgm:t>
        <a:bodyPr/>
        <a:lstStyle/>
        <a:p>
          <a:r>
            <a:rPr lang="en-US"/>
            <a:t>Turtlebot doc: </a:t>
          </a:r>
          <a:r>
            <a:rPr lang="en-US">
              <a:hlinkClick xmlns:r="http://schemas.openxmlformats.org/officeDocument/2006/relationships" r:id="rId5"/>
            </a:rPr>
            <a:t>https://emanual.robotis.com/docs/en/platform/turtlebot3/overview</a:t>
          </a:r>
          <a:r>
            <a:rPr lang="en-US"/>
            <a:t> </a:t>
          </a:r>
        </a:p>
      </dgm:t>
    </dgm:pt>
    <dgm:pt modelId="{B0E02800-00A5-43B4-AA48-887375F99890}" type="parTrans" cxnId="{650B03B0-4F81-451E-A336-6AF5C081A95F}">
      <dgm:prSet/>
      <dgm:spPr/>
      <dgm:t>
        <a:bodyPr/>
        <a:lstStyle/>
        <a:p>
          <a:endParaRPr lang="en-US"/>
        </a:p>
      </dgm:t>
    </dgm:pt>
    <dgm:pt modelId="{D2D516BC-BEFD-42A1-A8B7-7C7B0409AF2F}" type="sibTrans" cxnId="{650B03B0-4F81-451E-A336-6AF5C081A95F}">
      <dgm:prSet/>
      <dgm:spPr/>
      <dgm:t>
        <a:bodyPr/>
        <a:lstStyle/>
        <a:p>
          <a:endParaRPr lang="en-US"/>
        </a:p>
      </dgm:t>
    </dgm:pt>
    <dgm:pt modelId="{55ED34E4-372A-4BB2-AF95-9491A05499BD}" type="pres">
      <dgm:prSet presAssocID="{1A63113E-258E-48C0-9E9C-2D6A4D2C2191}" presName="vert0" presStyleCnt="0">
        <dgm:presLayoutVars>
          <dgm:dir/>
          <dgm:animOne val="branch"/>
          <dgm:animLvl val="lvl"/>
        </dgm:presLayoutVars>
      </dgm:prSet>
      <dgm:spPr/>
    </dgm:pt>
    <dgm:pt modelId="{550EEB95-1A23-430B-B3E3-6A3DE06E6CAC}" type="pres">
      <dgm:prSet presAssocID="{20323261-064C-4F66-9ABA-9AEFFDE0EE59}" presName="thickLine" presStyleLbl="alignNode1" presStyleIdx="0" presStyleCnt="6"/>
      <dgm:spPr/>
    </dgm:pt>
    <dgm:pt modelId="{8A781418-D48A-4300-9DD5-391F5863C061}" type="pres">
      <dgm:prSet presAssocID="{20323261-064C-4F66-9ABA-9AEFFDE0EE59}" presName="horz1" presStyleCnt="0"/>
      <dgm:spPr/>
    </dgm:pt>
    <dgm:pt modelId="{96776667-917A-4D54-A917-BB60FD15E1FF}" type="pres">
      <dgm:prSet presAssocID="{20323261-064C-4F66-9ABA-9AEFFDE0EE59}" presName="tx1" presStyleLbl="revTx" presStyleIdx="0" presStyleCnt="6"/>
      <dgm:spPr/>
    </dgm:pt>
    <dgm:pt modelId="{76EBD5CB-C87B-4E9C-9243-DD6BBC03259E}" type="pres">
      <dgm:prSet presAssocID="{20323261-064C-4F66-9ABA-9AEFFDE0EE59}" presName="vert1" presStyleCnt="0"/>
      <dgm:spPr/>
    </dgm:pt>
    <dgm:pt modelId="{686A4A32-EDC0-466B-9EAE-F2F2128DF1E3}" type="pres">
      <dgm:prSet presAssocID="{A07F7B1A-1FF6-4713-82B6-25E0E1EF693A}" presName="thickLine" presStyleLbl="alignNode1" presStyleIdx="1" presStyleCnt="6"/>
      <dgm:spPr/>
    </dgm:pt>
    <dgm:pt modelId="{7DCECA60-ACBF-4392-8022-243E354F76C5}" type="pres">
      <dgm:prSet presAssocID="{A07F7B1A-1FF6-4713-82B6-25E0E1EF693A}" presName="horz1" presStyleCnt="0"/>
      <dgm:spPr/>
    </dgm:pt>
    <dgm:pt modelId="{FE183C8D-66AB-4C9E-A53D-E0F5111BDF02}" type="pres">
      <dgm:prSet presAssocID="{A07F7B1A-1FF6-4713-82B6-25E0E1EF693A}" presName="tx1" presStyleLbl="revTx" presStyleIdx="1" presStyleCnt="6"/>
      <dgm:spPr/>
    </dgm:pt>
    <dgm:pt modelId="{56F2E15B-D75D-42D1-95CC-124E348997E3}" type="pres">
      <dgm:prSet presAssocID="{A07F7B1A-1FF6-4713-82B6-25E0E1EF693A}" presName="vert1" presStyleCnt="0"/>
      <dgm:spPr/>
    </dgm:pt>
    <dgm:pt modelId="{84711FB3-762A-46FC-B211-87CEACA1B14D}" type="pres">
      <dgm:prSet presAssocID="{17E9787B-1FC8-4805-B6BE-A2C74BE305A5}" presName="thickLine" presStyleLbl="alignNode1" presStyleIdx="2" presStyleCnt="6"/>
      <dgm:spPr/>
    </dgm:pt>
    <dgm:pt modelId="{009FDD81-A5F8-45F9-945B-CB2CE6A17A42}" type="pres">
      <dgm:prSet presAssocID="{17E9787B-1FC8-4805-B6BE-A2C74BE305A5}" presName="horz1" presStyleCnt="0"/>
      <dgm:spPr/>
    </dgm:pt>
    <dgm:pt modelId="{8C0F4315-C97F-46D4-A1A6-BAD5876B86C8}" type="pres">
      <dgm:prSet presAssocID="{17E9787B-1FC8-4805-B6BE-A2C74BE305A5}" presName="tx1" presStyleLbl="revTx" presStyleIdx="2" presStyleCnt="6"/>
      <dgm:spPr/>
    </dgm:pt>
    <dgm:pt modelId="{B4D2675B-4B01-40E0-9755-2CC9413E44A6}" type="pres">
      <dgm:prSet presAssocID="{17E9787B-1FC8-4805-B6BE-A2C74BE305A5}" presName="vert1" presStyleCnt="0"/>
      <dgm:spPr/>
    </dgm:pt>
    <dgm:pt modelId="{67BF27E3-8D0D-4642-943B-146F6DCEB6FE}" type="pres">
      <dgm:prSet presAssocID="{43BF348F-6DAD-48DF-B8A1-24037A926A30}" presName="thickLine" presStyleLbl="alignNode1" presStyleIdx="3" presStyleCnt="6"/>
      <dgm:spPr/>
    </dgm:pt>
    <dgm:pt modelId="{0B898A1A-98BA-433D-8696-55F8CE7E2A02}" type="pres">
      <dgm:prSet presAssocID="{43BF348F-6DAD-48DF-B8A1-24037A926A30}" presName="horz1" presStyleCnt="0"/>
      <dgm:spPr/>
    </dgm:pt>
    <dgm:pt modelId="{11F0C8A2-A2C1-4FB6-94D3-09A21AE3AEAF}" type="pres">
      <dgm:prSet presAssocID="{43BF348F-6DAD-48DF-B8A1-24037A926A30}" presName="tx1" presStyleLbl="revTx" presStyleIdx="3" presStyleCnt="6"/>
      <dgm:spPr/>
    </dgm:pt>
    <dgm:pt modelId="{BD44A960-6BC6-48FE-92F1-5E4899AEEC9B}" type="pres">
      <dgm:prSet presAssocID="{43BF348F-6DAD-48DF-B8A1-24037A926A30}" presName="vert1" presStyleCnt="0"/>
      <dgm:spPr/>
    </dgm:pt>
    <dgm:pt modelId="{ADB16944-6C24-4A27-A842-3C36CE573BAD}" type="pres">
      <dgm:prSet presAssocID="{5762E748-31CD-4130-9FD0-31B1593E4E81}" presName="thickLine" presStyleLbl="alignNode1" presStyleIdx="4" presStyleCnt="6"/>
      <dgm:spPr/>
    </dgm:pt>
    <dgm:pt modelId="{53117E53-ACCB-442A-9A2A-6DE92491C67F}" type="pres">
      <dgm:prSet presAssocID="{5762E748-31CD-4130-9FD0-31B1593E4E81}" presName="horz1" presStyleCnt="0"/>
      <dgm:spPr/>
    </dgm:pt>
    <dgm:pt modelId="{40F3B8AC-1AEF-40C9-BB0B-7C47D37B55A9}" type="pres">
      <dgm:prSet presAssocID="{5762E748-31CD-4130-9FD0-31B1593E4E81}" presName="tx1" presStyleLbl="revTx" presStyleIdx="4" presStyleCnt="6"/>
      <dgm:spPr/>
    </dgm:pt>
    <dgm:pt modelId="{205C610E-6CBF-48DD-9C6E-525CCA449D0F}" type="pres">
      <dgm:prSet presAssocID="{5762E748-31CD-4130-9FD0-31B1593E4E81}" presName="vert1" presStyleCnt="0"/>
      <dgm:spPr/>
    </dgm:pt>
    <dgm:pt modelId="{8526B11E-2010-42D3-9821-9B27E4C6B06A}" type="pres">
      <dgm:prSet presAssocID="{8B754787-A20E-48F9-AC4A-75A7F4373629}" presName="thickLine" presStyleLbl="alignNode1" presStyleIdx="5" presStyleCnt="6"/>
      <dgm:spPr/>
    </dgm:pt>
    <dgm:pt modelId="{CFCF148F-CE56-487C-88A7-56E433EAA61D}" type="pres">
      <dgm:prSet presAssocID="{8B754787-A20E-48F9-AC4A-75A7F4373629}" presName="horz1" presStyleCnt="0"/>
      <dgm:spPr/>
    </dgm:pt>
    <dgm:pt modelId="{4D3F02A2-E2EB-4953-BE62-EB38E835D9BA}" type="pres">
      <dgm:prSet presAssocID="{8B754787-A20E-48F9-AC4A-75A7F4373629}" presName="tx1" presStyleLbl="revTx" presStyleIdx="5" presStyleCnt="6"/>
      <dgm:spPr/>
    </dgm:pt>
    <dgm:pt modelId="{763B7669-91AA-4FBF-A8FC-171376469C09}" type="pres">
      <dgm:prSet presAssocID="{8B754787-A20E-48F9-AC4A-75A7F4373629}" presName="vert1" presStyleCnt="0"/>
      <dgm:spPr/>
    </dgm:pt>
  </dgm:ptLst>
  <dgm:cxnLst>
    <dgm:cxn modelId="{8AAB5A0D-3875-4A07-A803-AFBCE1E8375C}" type="presOf" srcId="{20323261-064C-4F66-9ABA-9AEFFDE0EE59}" destId="{96776667-917A-4D54-A917-BB60FD15E1FF}" srcOrd="0" destOrd="0" presId="urn:microsoft.com/office/officeart/2008/layout/LinedList"/>
    <dgm:cxn modelId="{32BE9923-3E38-4663-97BB-DE899C2503D3}" type="presOf" srcId="{1A63113E-258E-48C0-9E9C-2D6A4D2C2191}" destId="{55ED34E4-372A-4BB2-AF95-9491A05499BD}" srcOrd="0" destOrd="0" presId="urn:microsoft.com/office/officeart/2008/layout/LinedList"/>
    <dgm:cxn modelId="{98F0655B-033B-4911-A2D4-92BC1FE3DD55}" srcId="{1A63113E-258E-48C0-9E9C-2D6A4D2C2191}" destId="{20323261-064C-4F66-9ABA-9AEFFDE0EE59}" srcOrd="0" destOrd="0" parTransId="{08FF2C7B-0F03-41A6-A6DD-CCCBE2ED394E}" sibTransId="{139F701D-B51D-40FE-AEE1-36559B9FFCA1}"/>
    <dgm:cxn modelId="{C5E7B644-66C2-4F40-AFD9-0F18DF9C2D73}" type="presOf" srcId="{5762E748-31CD-4130-9FD0-31B1593E4E81}" destId="{40F3B8AC-1AEF-40C9-BB0B-7C47D37B55A9}" srcOrd="0" destOrd="0" presId="urn:microsoft.com/office/officeart/2008/layout/LinedList"/>
    <dgm:cxn modelId="{C347564E-DB14-4B15-88E7-B354088866F0}" type="presOf" srcId="{17E9787B-1FC8-4805-B6BE-A2C74BE305A5}" destId="{8C0F4315-C97F-46D4-A1A6-BAD5876B86C8}" srcOrd="0" destOrd="0" presId="urn:microsoft.com/office/officeart/2008/layout/LinedList"/>
    <dgm:cxn modelId="{5008CB7A-48D4-4204-9093-3E62E09B0354}" srcId="{1A63113E-258E-48C0-9E9C-2D6A4D2C2191}" destId="{5762E748-31CD-4130-9FD0-31B1593E4E81}" srcOrd="4" destOrd="0" parTransId="{60BE920E-36E0-4882-880D-BCB1858D4EA3}" sibTransId="{01A10397-6748-4FD4-A1E2-403DAAE47853}"/>
    <dgm:cxn modelId="{D0682A7E-5CFE-4ADB-B518-2C90B7714256}" srcId="{1A63113E-258E-48C0-9E9C-2D6A4D2C2191}" destId="{43BF348F-6DAD-48DF-B8A1-24037A926A30}" srcOrd="3" destOrd="0" parTransId="{563E7E7F-462C-45A1-AABE-3F24807275D8}" sibTransId="{0DFA4968-9D41-41E8-A992-8DC89ABE949E}"/>
    <dgm:cxn modelId="{5416D3A5-1CB1-41A8-844D-C59DF7B08841}" type="presOf" srcId="{A07F7B1A-1FF6-4713-82B6-25E0E1EF693A}" destId="{FE183C8D-66AB-4C9E-A53D-E0F5111BDF02}" srcOrd="0" destOrd="0" presId="urn:microsoft.com/office/officeart/2008/layout/LinedList"/>
    <dgm:cxn modelId="{650B03B0-4F81-451E-A336-6AF5C081A95F}" srcId="{1A63113E-258E-48C0-9E9C-2D6A4D2C2191}" destId="{8B754787-A20E-48F9-AC4A-75A7F4373629}" srcOrd="5" destOrd="0" parTransId="{B0E02800-00A5-43B4-AA48-887375F99890}" sibTransId="{D2D516BC-BEFD-42A1-A8B7-7C7B0409AF2F}"/>
    <dgm:cxn modelId="{AC625CC6-87B7-418C-8F21-683A226F3CCC}" srcId="{1A63113E-258E-48C0-9E9C-2D6A4D2C2191}" destId="{17E9787B-1FC8-4805-B6BE-A2C74BE305A5}" srcOrd="2" destOrd="0" parTransId="{BF0E4302-38A0-4985-A737-C81683043E5D}" sibTransId="{C6A3DB23-CDA4-484D-9767-A2E55A3D04DC}"/>
    <dgm:cxn modelId="{1C355FD2-4243-461D-9012-49D5783B3A5A}" type="presOf" srcId="{43BF348F-6DAD-48DF-B8A1-24037A926A30}" destId="{11F0C8A2-A2C1-4FB6-94D3-09A21AE3AEAF}" srcOrd="0" destOrd="0" presId="urn:microsoft.com/office/officeart/2008/layout/LinedList"/>
    <dgm:cxn modelId="{FECC8EF6-B90E-45A8-AC02-3E96E916041B}" srcId="{1A63113E-258E-48C0-9E9C-2D6A4D2C2191}" destId="{A07F7B1A-1FF6-4713-82B6-25E0E1EF693A}" srcOrd="1" destOrd="0" parTransId="{19EAEDDC-C3A1-4A8E-9407-809A4E5391C4}" sibTransId="{A5F1ADAE-9C6C-4938-8431-33B3743D166E}"/>
    <dgm:cxn modelId="{68C683FD-A183-460B-80B5-E684CB45C93E}" type="presOf" srcId="{8B754787-A20E-48F9-AC4A-75A7F4373629}" destId="{4D3F02A2-E2EB-4953-BE62-EB38E835D9BA}" srcOrd="0" destOrd="0" presId="urn:microsoft.com/office/officeart/2008/layout/LinedList"/>
    <dgm:cxn modelId="{584D7AC4-6841-4FA9-9ACA-969CBD4DB728}" type="presParOf" srcId="{55ED34E4-372A-4BB2-AF95-9491A05499BD}" destId="{550EEB95-1A23-430B-B3E3-6A3DE06E6CAC}" srcOrd="0" destOrd="0" presId="urn:microsoft.com/office/officeart/2008/layout/LinedList"/>
    <dgm:cxn modelId="{9D7D8BAC-635A-4D55-ACA6-A33BAF21CA74}" type="presParOf" srcId="{55ED34E4-372A-4BB2-AF95-9491A05499BD}" destId="{8A781418-D48A-4300-9DD5-391F5863C061}" srcOrd="1" destOrd="0" presId="urn:microsoft.com/office/officeart/2008/layout/LinedList"/>
    <dgm:cxn modelId="{80540E2C-06E6-4C84-A39A-584194787A89}" type="presParOf" srcId="{8A781418-D48A-4300-9DD5-391F5863C061}" destId="{96776667-917A-4D54-A917-BB60FD15E1FF}" srcOrd="0" destOrd="0" presId="urn:microsoft.com/office/officeart/2008/layout/LinedList"/>
    <dgm:cxn modelId="{58498E5F-5C19-4189-BE8B-5E6421FB2769}" type="presParOf" srcId="{8A781418-D48A-4300-9DD5-391F5863C061}" destId="{76EBD5CB-C87B-4E9C-9243-DD6BBC03259E}" srcOrd="1" destOrd="0" presId="urn:microsoft.com/office/officeart/2008/layout/LinedList"/>
    <dgm:cxn modelId="{81483ED3-2D37-40D3-B241-09D10A9DF832}" type="presParOf" srcId="{55ED34E4-372A-4BB2-AF95-9491A05499BD}" destId="{686A4A32-EDC0-466B-9EAE-F2F2128DF1E3}" srcOrd="2" destOrd="0" presId="urn:microsoft.com/office/officeart/2008/layout/LinedList"/>
    <dgm:cxn modelId="{2D7820D3-2FB6-4DA2-988E-520B4212B6EF}" type="presParOf" srcId="{55ED34E4-372A-4BB2-AF95-9491A05499BD}" destId="{7DCECA60-ACBF-4392-8022-243E354F76C5}" srcOrd="3" destOrd="0" presId="urn:microsoft.com/office/officeart/2008/layout/LinedList"/>
    <dgm:cxn modelId="{FD1D8568-6863-448A-B9BC-4155BB8AA79F}" type="presParOf" srcId="{7DCECA60-ACBF-4392-8022-243E354F76C5}" destId="{FE183C8D-66AB-4C9E-A53D-E0F5111BDF02}" srcOrd="0" destOrd="0" presId="urn:microsoft.com/office/officeart/2008/layout/LinedList"/>
    <dgm:cxn modelId="{53FA80E2-671B-4B31-9D47-6C78F9129199}" type="presParOf" srcId="{7DCECA60-ACBF-4392-8022-243E354F76C5}" destId="{56F2E15B-D75D-42D1-95CC-124E348997E3}" srcOrd="1" destOrd="0" presId="urn:microsoft.com/office/officeart/2008/layout/LinedList"/>
    <dgm:cxn modelId="{67A9BE6D-BC65-4420-B7DD-B6C4114508CD}" type="presParOf" srcId="{55ED34E4-372A-4BB2-AF95-9491A05499BD}" destId="{84711FB3-762A-46FC-B211-87CEACA1B14D}" srcOrd="4" destOrd="0" presId="urn:microsoft.com/office/officeart/2008/layout/LinedList"/>
    <dgm:cxn modelId="{078AA24F-BFF8-45D8-BE9F-72E3B0EA3460}" type="presParOf" srcId="{55ED34E4-372A-4BB2-AF95-9491A05499BD}" destId="{009FDD81-A5F8-45F9-945B-CB2CE6A17A42}" srcOrd="5" destOrd="0" presId="urn:microsoft.com/office/officeart/2008/layout/LinedList"/>
    <dgm:cxn modelId="{D3DE277B-8DE5-483C-9719-6AC6D86A23D4}" type="presParOf" srcId="{009FDD81-A5F8-45F9-945B-CB2CE6A17A42}" destId="{8C0F4315-C97F-46D4-A1A6-BAD5876B86C8}" srcOrd="0" destOrd="0" presId="urn:microsoft.com/office/officeart/2008/layout/LinedList"/>
    <dgm:cxn modelId="{485EAA5A-93B7-43A3-9B54-4B8DFCAE60E1}" type="presParOf" srcId="{009FDD81-A5F8-45F9-945B-CB2CE6A17A42}" destId="{B4D2675B-4B01-40E0-9755-2CC9413E44A6}" srcOrd="1" destOrd="0" presId="urn:microsoft.com/office/officeart/2008/layout/LinedList"/>
    <dgm:cxn modelId="{C5654948-1685-47E4-8790-4F7BF7D2E693}" type="presParOf" srcId="{55ED34E4-372A-4BB2-AF95-9491A05499BD}" destId="{67BF27E3-8D0D-4642-943B-146F6DCEB6FE}" srcOrd="6" destOrd="0" presId="urn:microsoft.com/office/officeart/2008/layout/LinedList"/>
    <dgm:cxn modelId="{414FA6CE-B58A-409B-8A30-72B9597251D0}" type="presParOf" srcId="{55ED34E4-372A-4BB2-AF95-9491A05499BD}" destId="{0B898A1A-98BA-433D-8696-55F8CE7E2A02}" srcOrd="7" destOrd="0" presId="urn:microsoft.com/office/officeart/2008/layout/LinedList"/>
    <dgm:cxn modelId="{81F10EF9-B347-4782-9FEE-828C60118DC1}" type="presParOf" srcId="{0B898A1A-98BA-433D-8696-55F8CE7E2A02}" destId="{11F0C8A2-A2C1-4FB6-94D3-09A21AE3AEAF}" srcOrd="0" destOrd="0" presId="urn:microsoft.com/office/officeart/2008/layout/LinedList"/>
    <dgm:cxn modelId="{EB9DE33D-ADE9-468C-809C-F88D3AFA6564}" type="presParOf" srcId="{0B898A1A-98BA-433D-8696-55F8CE7E2A02}" destId="{BD44A960-6BC6-48FE-92F1-5E4899AEEC9B}" srcOrd="1" destOrd="0" presId="urn:microsoft.com/office/officeart/2008/layout/LinedList"/>
    <dgm:cxn modelId="{6A52A895-4131-4343-9076-191B42F446C1}" type="presParOf" srcId="{55ED34E4-372A-4BB2-AF95-9491A05499BD}" destId="{ADB16944-6C24-4A27-A842-3C36CE573BAD}" srcOrd="8" destOrd="0" presId="urn:microsoft.com/office/officeart/2008/layout/LinedList"/>
    <dgm:cxn modelId="{7DB39DB2-118A-4A75-A9F5-F551AAFE1385}" type="presParOf" srcId="{55ED34E4-372A-4BB2-AF95-9491A05499BD}" destId="{53117E53-ACCB-442A-9A2A-6DE92491C67F}" srcOrd="9" destOrd="0" presId="urn:microsoft.com/office/officeart/2008/layout/LinedList"/>
    <dgm:cxn modelId="{B1436807-F152-49FD-8CF9-C4DE387680BA}" type="presParOf" srcId="{53117E53-ACCB-442A-9A2A-6DE92491C67F}" destId="{40F3B8AC-1AEF-40C9-BB0B-7C47D37B55A9}" srcOrd="0" destOrd="0" presId="urn:microsoft.com/office/officeart/2008/layout/LinedList"/>
    <dgm:cxn modelId="{BA175377-9860-4BF6-879B-D7BA29BDBF82}" type="presParOf" srcId="{53117E53-ACCB-442A-9A2A-6DE92491C67F}" destId="{205C610E-6CBF-48DD-9C6E-525CCA449D0F}" srcOrd="1" destOrd="0" presId="urn:microsoft.com/office/officeart/2008/layout/LinedList"/>
    <dgm:cxn modelId="{DC2962F1-A4E2-4774-B414-8D878EDE87D8}" type="presParOf" srcId="{55ED34E4-372A-4BB2-AF95-9491A05499BD}" destId="{8526B11E-2010-42D3-9821-9B27E4C6B06A}" srcOrd="10" destOrd="0" presId="urn:microsoft.com/office/officeart/2008/layout/LinedList"/>
    <dgm:cxn modelId="{46D25B02-286C-4D17-BE36-77F56CEF3B28}" type="presParOf" srcId="{55ED34E4-372A-4BB2-AF95-9491A05499BD}" destId="{CFCF148F-CE56-487C-88A7-56E433EAA61D}" srcOrd="11" destOrd="0" presId="urn:microsoft.com/office/officeart/2008/layout/LinedList"/>
    <dgm:cxn modelId="{7E1E6E06-5871-4F6B-9484-088978A7FB88}" type="presParOf" srcId="{CFCF148F-CE56-487C-88A7-56E433EAA61D}" destId="{4D3F02A2-E2EB-4953-BE62-EB38E835D9BA}" srcOrd="0" destOrd="0" presId="urn:microsoft.com/office/officeart/2008/layout/LinedList"/>
    <dgm:cxn modelId="{04423B44-A2F8-4577-9731-1A1214225EB9}" type="presParOf" srcId="{CFCF148F-CE56-487C-88A7-56E433EAA61D}" destId="{763B7669-91AA-4FBF-A8FC-171376469C0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5937A9-5516-4FCC-BE58-2B23EB64A366}">
      <dsp:nvSpPr>
        <dsp:cNvPr id="0" name=""/>
        <dsp:cNvSpPr/>
      </dsp:nvSpPr>
      <dsp:spPr>
        <a:xfrm>
          <a:off x="0" y="559467"/>
          <a:ext cx="6291714" cy="13765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395732" rIns="48830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controlling through joystick is not very intuitive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joystick control can be very unprecise (especially robotic arms)</a:t>
          </a:r>
        </a:p>
      </dsp:txBody>
      <dsp:txXfrm>
        <a:off x="0" y="559467"/>
        <a:ext cx="6291714" cy="1376550"/>
      </dsp:txXfrm>
    </dsp:sp>
    <dsp:sp modelId="{919C20D2-0389-4DD3-85C0-AFD12A6806FA}">
      <dsp:nvSpPr>
        <dsp:cNvPr id="0" name=""/>
        <dsp:cNvSpPr/>
      </dsp:nvSpPr>
      <dsp:spPr>
        <a:xfrm>
          <a:off x="314585" y="279027"/>
          <a:ext cx="4404199" cy="5608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The problem we are solving:</a:t>
          </a:r>
          <a:endParaRPr lang="en-US" sz="1900" kern="1200"/>
        </a:p>
      </dsp:txBody>
      <dsp:txXfrm>
        <a:off x="341965" y="306407"/>
        <a:ext cx="4349439" cy="506120"/>
      </dsp:txXfrm>
    </dsp:sp>
    <dsp:sp modelId="{5B9108AC-9949-4E20-AB7B-BD56D8C6D0B3}">
      <dsp:nvSpPr>
        <dsp:cNvPr id="0" name=""/>
        <dsp:cNvSpPr/>
      </dsp:nvSpPr>
      <dsp:spPr>
        <a:xfrm>
          <a:off x="0" y="2319057"/>
          <a:ext cx="6291714" cy="29326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88307" tIns="395732" rIns="48830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Controlling the robots driving direction and speed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Controlling the arm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 dirty="0"/>
            <a:t>be actually able to pick something up (e.g. trash)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3D projection of hand movement to the robot arm (optional)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User Interface (optional)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900" kern="1200"/>
            <a:t>Obstacle/object detection – collision avoidance (LIDAR, camera) (optional)</a:t>
          </a:r>
        </a:p>
      </dsp:txBody>
      <dsp:txXfrm>
        <a:off x="0" y="2319057"/>
        <a:ext cx="6291714" cy="2932650"/>
      </dsp:txXfrm>
    </dsp:sp>
    <dsp:sp modelId="{8239E84C-D23E-45D3-BFB6-E9A4C4B94D22}">
      <dsp:nvSpPr>
        <dsp:cNvPr id="0" name=""/>
        <dsp:cNvSpPr/>
      </dsp:nvSpPr>
      <dsp:spPr>
        <a:xfrm>
          <a:off x="314585" y="2038617"/>
          <a:ext cx="4404199" cy="56088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6468" tIns="0" rIns="166468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Project goals:</a:t>
          </a:r>
          <a:endParaRPr lang="en-US" sz="1900" kern="1200"/>
        </a:p>
      </dsp:txBody>
      <dsp:txXfrm>
        <a:off x="341965" y="2065997"/>
        <a:ext cx="4349439" cy="50612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53F45D-69EF-4B43-A240-D1A10C8B6CB5}">
      <dsp:nvSpPr>
        <dsp:cNvPr id="0" name=""/>
        <dsp:cNvSpPr/>
      </dsp:nvSpPr>
      <dsp:spPr>
        <a:xfrm>
          <a:off x="0" y="675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008616-65FF-45C4-9C5B-4E6DF78084D8}">
      <dsp:nvSpPr>
        <dsp:cNvPr id="0" name=""/>
        <dsp:cNvSpPr/>
      </dsp:nvSpPr>
      <dsp:spPr>
        <a:xfrm>
          <a:off x="0" y="67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Trash Pickup</a:t>
          </a:r>
          <a:endParaRPr lang="en-US" sz="2200" kern="1200"/>
        </a:p>
      </dsp:txBody>
      <dsp:txXfrm>
        <a:off x="0" y="675"/>
        <a:ext cx="6291714" cy="789912"/>
      </dsp:txXfrm>
    </dsp:sp>
    <dsp:sp modelId="{A6919680-4D13-455E-971F-00DF000DF799}">
      <dsp:nvSpPr>
        <dsp:cNvPr id="0" name=""/>
        <dsp:cNvSpPr/>
      </dsp:nvSpPr>
      <dsp:spPr>
        <a:xfrm>
          <a:off x="0" y="79058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8E7C3C-3395-48B1-906B-F5091DADB0B4}">
      <dsp:nvSpPr>
        <dsp:cNvPr id="0" name=""/>
        <dsp:cNvSpPr/>
      </dsp:nvSpPr>
      <dsp:spPr>
        <a:xfrm>
          <a:off x="0" y="79058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Robo wrestling</a:t>
          </a:r>
        </a:p>
      </dsp:txBody>
      <dsp:txXfrm>
        <a:off x="0" y="790587"/>
        <a:ext cx="6291714" cy="789912"/>
      </dsp:txXfrm>
    </dsp:sp>
    <dsp:sp modelId="{561CC961-2CC9-4DF7-BCFD-55134C7D1CA1}">
      <dsp:nvSpPr>
        <dsp:cNvPr id="0" name=""/>
        <dsp:cNvSpPr/>
      </dsp:nvSpPr>
      <dsp:spPr>
        <a:xfrm>
          <a:off x="0" y="1580499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E93B214-D386-4966-8FF2-AEF13F85832D}">
      <dsp:nvSpPr>
        <dsp:cNvPr id="0" name=""/>
        <dsp:cNvSpPr/>
      </dsp:nvSpPr>
      <dsp:spPr>
        <a:xfrm>
          <a:off x="0" y="1580499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Bomb defusal</a:t>
          </a:r>
        </a:p>
      </dsp:txBody>
      <dsp:txXfrm>
        <a:off x="0" y="1580499"/>
        <a:ext cx="6291714" cy="789912"/>
      </dsp:txXfrm>
    </dsp:sp>
    <dsp:sp modelId="{AFFFE889-86BD-4335-ABED-1A3C14DCF49B}">
      <dsp:nvSpPr>
        <dsp:cNvPr id="0" name=""/>
        <dsp:cNvSpPr/>
      </dsp:nvSpPr>
      <dsp:spPr>
        <a:xfrm>
          <a:off x="0" y="2370411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E3843-5F41-4528-9C3F-702CA12C6DFF}">
      <dsp:nvSpPr>
        <dsp:cNvPr id="0" name=""/>
        <dsp:cNvSpPr/>
      </dsp:nvSpPr>
      <dsp:spPr>
        <a:xfrm>
          <a:off x="0" y="2370411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Expedition robot</a:t>
          </a:r>
        </a:p>
      </dsp:txBody>
      <dsp:txXfrm>
        <a:off x="0" y="2370411"/>
        <a:ext cx="6291714" cy="789912"/>
      </dsp:txXfrm>
    </dsp:sp>
    <dsp:sp modelId="{7E7B66A1-3BF9-4DDC-B531-97EC6C0A8D73}">
      <dsp:nvSpPr>
        <dsp:cNvPr id="0" name=""/>
        <dsp:cNvSpPr/>
      </dsp:nvSpPr>
      <dsp:spPr>
        <a:xfrm>
          <a:off x="0" y="3160323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FC287AD-0079-49F1-ADC4-AF2BBE553CC6}">
      <dsp:nvSpPr>
        <dsp:cNvPr id="0" name=""/>
        <dsp:cNvSpPr/>
      </dsp:nvSpPr>
      <dsp:spPr>
        <a:xfrm>
          <a:off x="0" y="3160323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Help for handicapped people (Assistance, Job opportunities)</a:t>
          </a:r>
        </a:p>
      </dsp:txBody>
      <dsp:txXfrm>
        <a:off x="0" y="3160323"/>
        <a:ext cx="6291714" cy="789912"/>
      </dsp:txXfrm>
    </dsp:sp>
    <dsp:sp modelId="{0F3C7C93-F32B-44D4-8367-E3DEF32D0434}">
      <dsp:nvSpPr>
        <dsp:cNvPr id="0" name=""/>
        <dsp:cNvSpPr/>
      </dsp:nvSpPr>
      <dsp:spPr>
        <a:xfrm>
          <a:off x="0" y="3950235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E1D831-7F14-4EC2-99AC-9CBA4515C737}">
      <dsp:nvSpPr>
        <dsp:cNvPr id="0" name=""/>
        <dsp:cNvSpPr/>
      </dsp:nvSpPr>
      <dsp:spPr>
        <a:xfrm>
          <a:off x="0" y="3950235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Medical Robots</a:t>
          </a:r>
        </a:p>
      </dsp:txBody>
      <dsp:txXfrm>
        <a:off x="0" y="3950235"/>
        <a:ext cx="6291714" cy="789912"/>
      </dsp:txXfrm>
    </dsp:sp>
    <dsp:sp modelId="{AF586921-6672-456D-BEFA-E731C9CBB387}">
      <dsp:nvSpPr>
        <dsp:cNvPr id="0" name=""/>
        <dsp:cNvSpPr/>
      </dsp:nvSpPr>
      <dsp:spPr>
        <a:xfrm>
          <a:off x="0" y="4740147"/>
          <a:ext cx="629171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FF4EA8-A4B9-4A87-B20B-4A8C3243D451}">
      <dsp:nvSpPr>
        <dsp:cNvPr id="0" name=""/>
        <dsp:cNvSpPr/>
      </dsp:nvSpPr>
      <dsp:spPr>
        <a:xfrm>
          <a:off x="0" y="4740147"/>
          <a:ext cx="6291714" cy="7899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Teaching purposes</a:t>
          </a:r>
        </a:p>
      </dsp:txBody>
      <dsp:txXfrm>
        <a:off x="0" y="4740147"/>
        <a:ext cx="6291714" cy="7899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A168E9-3058-401A-95D2-735074626E87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EFEFB1-30C6-4558-B103-74AC28779DBC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Gesture recognition through MediaPipe, OpenCV in Python</a:t>
          </a:r>
        </a:p>
      </dsp:txBody>
      <dsp:txXfrm>
        <a:off x="59990" y="2654049"/>
        <a:ext cx="3226223" cy="720000"/>
      </dsp:txXfrm>
    </dsp:sp>
    <dsp:sp modelId="{1CD370F9-F83E-4F25-B9BB-E8283CC3CC96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06F573-40F0-40B1-BC97-23D538C788EC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Robot controlling trough ROS2 (publisher – subscriber architecture)</a:t>
          </a:r>
        </a:p>
      </dsp:txBody>
      <dsp:txXfrm>
        <a:off x="3850802" y="2654049"/>
        <a:ext cx="3226223" cy="720000"/>
      </dsp:txXfrm>
    </dsp:sp>
    <dsp:sp modelId="{B66B0E48-A62F-4455-A740-82CAF572262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7C70AB-6AAC-4532-B4F4-6751E53B891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Split main task into smaller ones (gesture recognition, robot control, …)</a:t>
          </a:r>
        </a:p>
      </dsp:txBody>
      <dsp:txXfrm>
        <a:off x="7641615" y="2654049"/>
        <a:ext cx="3226223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5CFA1A-6BA4-43E5-BC26-E208CD545519}">
      <dsp:nvSpPr>
        <dsp:cNvPr id="0" name=""/>
        <dsp:cNvSpPr/>
      </dsp:nvSpPr>
      <dsp:spPr>
        <a:xfrm>
          <a:off x="0" y="4366"/>
          <a:ext cx="6245265" cy="9301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968D81-1BE2-442E-B3DE-E98DFE513E23}">
      <dsp:nvSpPr>
        <dsp:cNvPr id="0" name=""/>
        <dsp:cNvSpPr/>
      </dsp:nvSpPr>
      <dsp:spPr>
        <a:xfrm>
          <a:off x="281355" y="213639"/>
          <a:ext cx="511556" cy="51155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567F35-E400-4198-9768-3D5175035995}">
      <dsp:nvSpPr>
        <dsp:cNvPr id="0" name=""/>
        <dsp:cNvSpPr/>
      </dsp:nvSpPr>
      <dsp:spPr>
        <a:xfrm>
          <a:off x="1074268" y="4366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PC with webcam</a:t>
          </a:r>
        </a:p>
      </dsp:txBody>
      <dsp:txXfrm>
        <a:off x="1074268" y="4366"/>
        <a:ext cx="5170996" cy="930102"/>
      </dsp:txXfrm>
    </dsp:sp>
    <dsp:sp modelId="{0B8C9E21-A15B-4570-B574-FE928F26F400}">
      <dsp:nvSpPr>
        <dsp:cNvPr id="0" name=""/>
        <dsp:cNvSpPr/>
      </dsp:nvSpPr>
      <dsp:spPr>
        <a:xfrm>
          <a:off x="0" y="1166994"/>
          <a:ext cx="6245265" cy="9301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6C09A1-F42A-4F0A-8BCE-D8694A259C65}">
      <dsp:nvSpPr>
        <dsp:cNvPr id="0" name=""/>
        <dsp:cNvSpPr/>
      </dsp:nvSpPr>
      <dsp:spPr>
        <a:xfrm>
          <a:off x="281355" y="1376267"/>
          <a:ext cx="511556" cy="51155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34128C-A18E-4A81-ABC2-CC2AE01C28A2}">
      <dsp:nvSpPr>
        <dsp:cNvPr id="0" name=""/>
        <dsp:cNvSpPr/>
      </dsp:nvSpPr>
      <dsp:spPr>
        <a:xfrm>
          <a:off x="1074268" y="1166994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Raspberry pi camera (for robot view)</a:t>
          </a:r>
        </a:p>
      </dsp:txBody>
      <dsp:txXfrm>
        <a:off x="1074268" y="1166994"/>
        <a:ext cx="5170996" cy="930102"/>
      </dsp:txXfrm>
    </dsp:sp>
    <dsp:sp modelId="{87B9BA51-0527-49E6-A4BC-CBF812BAB56F}">
      <dsp:nvSpPr>
        <dsp:cNvPr id="0" name=""/>
        <dsp:cNvSpPr/>
      </dsp:nvSpPr>
      <dsp:spPr>
        <a:xfrm>
          <a:off x="0" y="2329622"/>
          <a:ext cx="6245265" cy="9301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EAC5A8-F7D5-4B64-AE2A-63242F8E666F}">
      <dsp:nvSpPr>
        <dsp:cNvPr id="0" name=""/>
        <dsp:cNvSpPr/>
      </dsp:nvSpPr>
      <dsp:spPr>
        <a:xfrm>
          <a:off x="281355" y="2538895"/>
          <a:ext cx="511556" cy="51155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90B48C-05ED-4EC4-899B-C1D8239C7194}">
      <dsp:nvSpPr>
        <dsp:cNvPr id="0" name=""/>
        <dsp:cNvSpPr/>
      </dsp:nvSpPr>
      <dsp:spPr>
        <a:xfrm>
          <a:off x="1074268" y="2329622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Turtlebot controlled by raspberry pi</a:t>
          </a:r>
        </a:p>
      </dsp:txBody>
      <dsp:txXfrm>
        <a:off x="1074268" y="2329622"/>
        <a:ext cx="5170996" cy="930102"/>
      </dsp:txXfrm>
    </dsp:sp>
    <dsp:sp modelId="{B5CBB2EE-4DC5-4E90-B9C0-FF5F7DF410DB}">
      <dsp:nvSpPr>
        <dsp:cNvPr id="0" name=""/>
        <dsp:cNvSpPr/>
      </dsp:nvSpPr>
      <dsp:spPr>
        <a:xfrm>
          <a:off x="0" y="3492250"/>
          <a:ext cx="6245265" cy="930102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D35184-DB96-4B38-B834-8DFBBC11EB3E}">
      <dsp:nvSpPr>
        <dsp:cNvPr id="0" name=""/>
        <dsp:cNvSpPr/>
      </dsp:nvSpPr>
      <dsp:spPr>
        <a:xfrm>
          <a:off x="281355" y="3701523"/>
          <a:ext cx="511556" cy="51155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22DE14E-F1C0-40AD-BF5C-D3851170B322}">
      <dsp:nvSpPr>
        <dsp:cNvPr id="0" name=""/>
        <dsp:cNvSpPr/>
      </dsp:nvSpPr>
      <dsp:spPr>
        <a:xfrm>
          <a:off x="1074268" y="3492250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WiFi connection</a:t>
          </a:r>
        </a:p>
      </dsp:txBody>
      <dsp:txXfrm>
        <a:off x="1074268" y="3492250"/>
        <a:ext cx="5170996" cy="930102"/>
      </dsp:txXfrm>
    </dsp:sp>
    <dsp:sp modelId="{0392F77E-C418-4AB9-BFBE-D46DBC9EB41F}">
      <dsp:nvSpPr>
        <dsp:cNvPr id="0" name=""/>
        <dsp:cNvSpPr/>
      </dsp:nvSpPr>
      <dsp:spPr>
        <a:xfrm>
          <a:off x="0" y="4654878"/>
          <a:ext cx="6245265" cy="930102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2CE130-4DA6-4030-A913-2404025E25B1}">
      <dsp:nvSpPr>
        <dsp:cNvPr id="0" name=""/>
        <dsp:cNvSpPr/>
      </dsp:nvSpPr>
      <dsp:spPr>
        <a:xfrm>
          <a:off x="281355" y="4864151"/>
          <a:ext cx="511556" cy="51155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CB28A0-C311-4025-9386-43DFFE02C8F1}">
      <dsp:nvSpPr>
        <dsp:cNvPr id="0" name=""/>
        <dsp:cNvSpPr/>
      </dsp:nvSpPr>
      <dsp:spPr>
        <a:xfrm>
          <a:off x="1074268" y="4654878"/>
          <a:ext cx="5170996" cy="93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8436" tIns="98436" rIns="98436" bIns="98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All computation is done on the laptop → robot just receives and sends signals</a:t>
          </a:r>
        </a:p>
      </dsp:txBody>
      <dsp:txXfrm>
        <a:off x="1074268" y="4654878"/>
        <a:ext cx="5170996" cy="93010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68CF30-15AA-4CF0-95E4-737C284DFD9E}">
      <dsp:nvSpPr>
        <dsp:cNvPr id="0" name=""/>
        <dsp:cNvSpPr/>
      </dsp:nvSpPr>
      <dsp:spPr>
        <a:xfrm>
          <a:off x="0" y="227303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Predefined gestures</a:t>
          </a:r>
        </a:p>
      </dsp:txBody>
      <dsp:txXfrm>
        <a:off x="34783" y="262086"/>
        <a:ext cx="10446034" cy="642964"/>
      </dsp:txXfrm>
    </dsp:sp>
    <dsp:sp modelId="{F3244363-558B-4C1B-A220-EB4C29E5BD40}">
      <dsp:nvSpPr>
        <dsp:cNvPr id="0" name=""/>
        <dsp:cNvSpPr/>
      </dsp:nvSpPr>
      <dsp:spPr>
        <a:xfrm>
          <a:off x="0" y="1023353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Map gestures to robotic movements</a:t>
          </a:r>
        </a:p>
      </dsp:txBody>
      <dsp:txXfrm>
        <a:off x="34783" y="1058136"/>
        <a:ext cx="10446034" cy="642964"/>
      </dsp:txXfrm>
    </dsp:sp>
    <dsp:sp modelId="{CF758511-611F-4EA8-B770-453E21CDF7AF}">
      <dsp:nvSpPr>
        <dsp:cNvPr id="0" name=""/>
        <dsp:cNvSpPr/>
      </dsp:nvSpPr>
      <dsp:spPr>
        <a:xfrm>
          <a:off x="0" y="1819404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If possible: Usage of both hands → one for driving one for the arm</a:t>
          </a:r>
        </a:p>
      </dsp:txBody>
      <dsp:txXfrm>
        <a:off x="34783" y="1854187"/>
        <a:ext cx="10446034" cy="642964"/>
      </dsp:txXfrm>
    </dsp:sp>
    <dsp:sp modelId="{1A08D6C7-03A3-45F2-8DD1-2C9C35F301EB}">
      <dsp:nvSpPr>
        <dsp:cNvPr id="0" name=""/>
        <dsp:cNvSpPr/>
      </dsp:nvSpPr>
      <dsp:spPr>
        <a:xfrm>
          <a:off x="0" y="2615454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MediaPipe and OpenCV to recognize gestures</a:t>
          </a:r>
        </a:p>
      </dsp:txBody>
      <dsp:txXfrm>
        <a:off x="34783" y="2650237"/>
        <a:ext cx="10446034" cy="642964"/>
      </dsp:txXfrm>
    </dsp:sp>
    <dsp:sp modelId="{19A1E034-99EE-4672-B02F-61E72C0CA152}">
      <dsp:nvSpPr>
        <dsp:cNvPr id="0" name=""/>
        <dsp:cNvSpPr/>
      </dsp:nvSpPr>
      <dsp:spPr>
        <a:xfrm>
          <a:off x="0" y="3411504"/>
          <a:ext cx="10515600" cy="7125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Recognized gestures are turned into computable signals</a:t>
          </a:r>
        </a:p>
      </dsp:txBody>
      <dsp:txXfrm>
        <a:off x="34783" y="3446287"/>
        <a:ext cx="10446034" cy="6429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0EEB95-1A23-430B-B3E3-6A3DE06E6CAC}">
      <dsp:nvSpPr>
        <dsp:cNvPr id="0" name=""/>
        <dsp:cNvSpPr/>
      </dsp:nvSpPr>
      <dsp:spPr>
        <a:xfrm>
          <a:off x="0" y="212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776667-917A-4D54-A917-BB60FD15E1FF}">
      <dsp:nvSpPr>
        <dsp:cNvPr id="0" name=""/>
        <dsp:cNvSpPr/>
      </dsp:nvSpPr>
      <dsp:spPr>
        <a:xfrm>
          <a:off x="0" y="212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ROS 2 Humble doc: </a:t>
          </a:r>
          <a:r>
            <a:rPr lang="en-US" sz="2000" kern="1200">
              <a:hlinkClick xmlns:r="http://schemas.openxmlformats.org/officeDocument/2006/relationships" r:id="rId1"/>
            </a:rPr>
            <a:t>https://docs.ros.org/en/humble/index.html</a:t>
          </a:r>
          <a:r>
            <a:rPr lang="en-US" sz="2000" kern="1200"/>
            <a:t> </a:t>
          </a:r>
        </a:p>
      </dsp:txBody>
      <dsp:txXfrm>
        <a:off x="0" y="2124"/>
        <a:ext cx="10515600" cy="724514"/>
      </dsp:txXfrm>
    </dsp:sp>
    <dsp:sp modelId="{686A4A32-EDC0-466B-9EAE-F2F2128DF1E3}">
      <dsp:nvSpPr>
        <dsp:cNvPr id="0" name=""/>
        <dsp:cNvSpPr/>
      </dsp:nvSpPr>
      <dsp:spPr>
        <a:xfrm>
          <a:off x="0" y="72663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183C8D-66AB-4C9E-A53D-E0F5111BDF02}">
      <dsp:nvSpPr>
        <dsp:cNvPr id="0" name=""/>
        <dsp:cNvSpPr/>
      </dsp:nvSpPr>
      <dsp:spPr>
        <a:xfrm>
          <a:off x="0" y="72663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MoveIT doc: </a:t>
          </a:r>
          <a:r>
            <a:rPr lang="en-US" sz="2000" kern="1200">
              <a:hlinkClick xmlns:r="http://schemas.openxmlformats.org/officeDocument/2006/relationships" r:id="rId2"/>
            </a:rPr>
            <a:t>https://moveit.picknik.ai/main/index.html</a:t>
          </a:r>
          <a:r>
            <a:rPr lang="en-US" sz="2000" kern="1200"/>
            <a:t> </a:t>
          </a:r>
        </a:p>
      </dsp:txBody>
      <dsp:txXfrm>
        <a:off x="0" y="726639"/>
        <a:ext cx="10515600" cy="724514"/>
      </dsp:txXfrm>
    </dsp:sp>
    <dsp:sp modelId="{84711FB3-762A-46FC-B211-87CEACA1B14D}">
      <dsp:nvSpPr>
        <dsp:cNvPr id="0" name=""/>
        <dsp:cNvSpPr/>
      </dsp:nvSpPr>
      <dsp:spPr>
        <a:xfrm>
          <a:off x="0" y="145115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C0F4315-C97F-46D4-A1A6-BAD5876B86C8}">
      <dsp:nvSpPr>
        <dsp:cNvPr id="0" name=""/>
        <dsp:cNvSpPr/>
      </dsp:nvSpPr>
      <dsp:spPr>
        <a:xfrm>
          <a:off x="0" y="1451154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OpenCV doc: </a:t>
          </a:r>
          <a:r>
            <a:rPr lang="en-US" sz="2000" kern="1200">
              <a:hlinkClick xmlns:r="http://schemas.openxmlformats.org/officeDocument/2006/relationships" r:id="rId3"/>
            </a:rPr>
            <a:t>https://docs.opencv.org/4.x/index.html</a:t>
          </a:r>
          <a:r>
            <a:rPr lang="en-US" sz="2000" kern="1200"/>
            <a:t> </a:t>
          </a:r>
        </a:p>
      </dsp:txBody>
      <dsp:txXfrm>
        <a:off x="0" y="1451154"/>
        <a:ext cx="10515600" cy="724514"/>
      </dsp:txXfrm>
    </dsp:sp>
    <dsp:sp modelId="{67BF27E3-8D0D-4642-943B-146F6DCEB6FE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F0C8A2-A2C1-4FB6-94D3-09A21AE3AEAF}">
      <dsp:nvSpPr>
        <dsp:cNvPr id="0" name=""/>
        <dsp:cNvSpPr/>
      </dsp:nvSpPr>
      <dsp:spPr>
        <a:xfrm>
          <a:off x="0" y="2175669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MediaPipe doc: </a:t>
          </a:r>
          <a:r>
            <a:rPr lang="en-US" sz="2000" kern="1200">
              <a:hlinkClick xmlns:r="http://schemas.openxmlformats.org/officeDocument/2006/relationships" r:id="rId4"/>
            </a:rPr>
            <a:t>https://ai.google.dev/edge/mediapipe/solutions/guide?hl=de</a:t>
          </a:r>
          <a:r>
            <a:rPr lang="en-US" sz="2000" kern="1200"/>
            <a:t> </a:t>
          </a:r>
        </a:p>
      </dsp:txBody>
      <dsp:txXfrm>
        <a:off x="0" y="2175669"/>
        <a:ext cx="10515600" cy="724514"/>
      </dsp:txXfrm>
    </dsp:sp>
    <dsp:sp modelId="{ADB16944-6C24-4A27-A842-3C36CE573BAD}">
      <dsp:nvSpPr>
        <dsp:cNvPr id="0" name=""/>
        <dsp:cNvSpPr/>
      </dsp:nvSpPr>
      <dsp:spPr>
        <a:xfrm>
          <a:off x="0" y="290018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F3B8AC-1AEF-40C9-BB0B-7C47D37B55A9}">
      <dsp:nvSpPr>
        <dsp:cNvPr id="0" name=""/>
        <dsp:cNvSpPr/>
      </dsp:nvSpPr>
      <dsp:spPr>
        <a:xfrm>
          <a:off x="0" y="2900183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H. Karam and J. Tanaka, "Finger click detection using a depth camera" in Proceedings of the AHFE 2015, 2015.</a:t>
          </a:r>
        </a:p>
      </dsp:txBody>
      <dsp:txXfrm>
        <a:off x="0" y="2900183"/>
        <a:ext cx="10515600" cy="724514"/>
      </dsp:txXfrm>
    </dsp:sp>
    <dsp:sp modelId="{8526B11E-2010-42D3-9821-9B27E4C6B06A}">
      <dsp:nvSpPr>
        <dsp:cNvPr id="0" name=""/>
        <dsp:cNvSpPr/>
      </dsp:nvSpPr>
      <dsp:spPr>
        <a:xfrm>
          <a:off x="0" y="3624698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3F02A2-E2EB-4953-BE62-EB38E835D9BA}">
      <dsp:nvSpPr>
        <dsp:cNvPr id="0" name=""/>
        <dsp:cNvSpPr/>
      </dsp:nvSpPr>
      <dsp:spPr>
        <a:xfrm>
          <a:off x="0" y="3624698"/>
          <a:ext cx="10515600" cy="7245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Turtlebot doc: </a:t>
          </a:r>
          <a:r>
            <a:rPr lang="en-US" sz="2000" kern="1200">
              <a:hlinkClick xmlns:r="http://schemas.openxmlformats.org/officeDocument/2006/relationships" r:id="rId5"/>
            </a:rPr>
            <a:t>https://emanual.robotis.com/docs/en/platform/turtlebot3/overview</a:t>
          </a:r>
          <a:r>
            <a:rPr lang="en-US" sz="2000" kern="1200"/>
            <a:t> </a:t>
          </a:r>
        </a:p>
      </dsp:txBody>
      <dsp:txXfrm>
        <a:off x="0" y="3624698"/>
        <a:ext cx="10515600" cy="7245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9ADBA-6F76-543B-E002-94681E8B5A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9407DF-12DF-7441-2B64-A2C5CC9008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DC240B3-014C-751C-5C54-241E001BE3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7E528F1-D11F-6D6F-6BF1-8EE7BC51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BE1C2A4-F167-44A3-8B9C-C3F6912B9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7342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5DF33E-0582-8DE7-0D7C-A7EBB3CE3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E17BC218-A9F2-D86D-493B-8CE1010BB2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7462B4-9529-611F-6466-5BB98E5ED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58A0EE3-8946-8656-DFF7-1368DF0D6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2E2AB4-ABF4-D43D-C98A-55E543EB0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72460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6EB4A1FA-98CD-08E0-0034-1B9BE65306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E35975F-A933-63FD-91A9-90A029E0FF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2E1846-B04F-CAC1-11A2-639F19380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6A97E6F-7C3D-F46B-2931-77B9F2548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14AFAEC-C512-FBFC-2752-300DB7613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63627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6A3BD9-F2FA-B2B7-CBA8-5F7AE7334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286F834-47A4-BB82-22B3-53602656F6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5C8201-4298-ED45-D35E-3630240534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36EE3B3-E39A-F790-B0BD-3BA755027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F5DD375-9622-F06B-26E5-B90BD22B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78618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551E08-2D2C-790A-1292-F474993A8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00AFC2-9527-5DB2-A5DB-CC5863139F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91B787-6CF6-A3CA-F3C9-C53F42566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73E03AD-FD82-8C30-F446-2A1883EB4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E5655-6D71-D9F7-DCE7-8AA2A25BB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68191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D67BCB-E314-6437-62F2-6CDC4EAF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E91182E-E381-9919-9AF9-89BA8D68792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5C3A60D-B432-D3A2-D53A-1126EE1DFA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159C247-39B1-5355-C968-89CDFD0DC2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9D18B57-6E96-BA7F-943F-F9C0D9298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F25E94-0844-8CCC-75E8-8312D97C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03651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5518FE-3BC3-BF7F-917C-F631E28CE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C3435E8-D0C4-A35A-34AE-2006BDC78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8CE8803-AEE0-4B1B-9ABA-3D3FA74566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217F1466-9128-049A-A61B-74587F28B6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ECC2BF88-6EEF-13AD-3868-91E5BE8640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3988863-2F86-F313-148C-C4DA3DB45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05ED3CC-8C7C-8357-5F2E-8A76FED6B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508F4FA7-18D4-427F-D179-C7477B24C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729606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AB32B55-FAD5-F6F8-BB47-70FEB478B8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C5D8298-B7B6-DF53-4A7A-F8F4EEA36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2A9414C-E64C-B7C9-9D64-569E85A9E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1FD06649-E090-A3A1-34FC-49212570C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89923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DCD258DF-303A-1D7E-1FE4-282FD022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D16FC55-6A9F-8C02-FDE6-F045A1E5E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8B37236-A858-7C5D-B606-9542EBC3F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0752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6AED600-EA57-C137-3F24-8803C7758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EB9EF6-329F-962D-E5DB-985603565A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056271-5B0D-CB0E-9A40-708F000BD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964A4D-596C-35A0-C21C-D2E5B7042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8DC3044-14C8-E213-E9D4-66F182715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EF0ECEC-D8F1-8EF4-86CF-37F70DB83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62154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7474283-0A4E-A9E2-FABC-49A015B15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CA84463-B4C8-E5EE-9BE4-593AA77F09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23EB4D4-3B37-278A-F472-F74E5145F8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EE50504-A046-2DB8-84EF-997408E5E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106FFC2-0940-B9A9-7760-F66C401C4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511E359-8C21-3F54-8563-D61ACDCC7F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826313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86EF235-15DE-19AE-470B-EB39AFC74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21CDC8F-458B-15F5-1C4D-6F2ED0F0B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65A2F66-04FB-565D-8D1E-EB943D9941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A51A37-0634-4BBA-9D4C-AE9C6831794A}" type="datetimeFigureOut">
              <a:rPr lang="de-AT" smtClean="0"/>
              <a:t>15.09.2025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D73074-0993-EF52-1D05-CEC5693647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17E4D4-3370-C6C4-6917-A6D57DEA70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285313C-63F0-4C80-A927-56258AB015E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143804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orneliusbrandt/MV_Final_Project" TargetMode="External"/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96CD4C5-2DB4-DB31-3F54-81279ECA4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400" b="1">
                <a:solidFill>
                  <a:srgbClr val="FFFFFF"/>
                </a:solidFill>
              </a:rPr>
              <a:t>GestureBot</a:t>
            </a:r>
            <a:br>
              <a:rPr lang="en-US" sz="4400">
                <a:solidFill>
                  <a:srgbClr val="FFFFFF"/>
                </a:solidFill>
              </a:rPr>
            </a:br>
            <a:r>
              <a:rPr lang="en-US" sz="4400" b="1">
                <a:solidFill>
                  <a:srgbClr val="FFFFFF"/>
                </a:solidFill>
              </a:rPr>
              <a:t>Practical utilization of gesture recognition in motion-controlled robotics</a:t>
            </a:r>
            <a:endParaRPr lang="de-AT" sz="440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14EE94DE-4EDB-2F2E-5E2A-80301430D0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lvl="0" algn="l"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500">
                <a:solidFill>
                  <a:srgbClr val="FFFFFF"/>
                </a:solidFill>
                <a:latin typeface="Calibri" pitchFamily="18"/>
              </a:rPr>
              <a:t>Group 3: </a:t>
            </a:r>
          </a:p>
          <a:p>
            <a:pPr lvl="0" algn="l">
              <a:spcBef>
                <a:spcPts val="1191"/>
              </a:spcBef>
              <a:spcAft>
                <a:spcPts val="992"/>
              </a:spcAft>
              <a:tabLst>
                <a:tab pos="0" algn="l"/>
              </a:tabLst>
            </a:pPr>
            <a:r>
              <a:rPr lang="en-US" sz="1500">
                <a:solidFill>
                  <a:srgbClr val="FFFFFF"/>
                </a:solidFill>
                <a:latin typeface="Calibri" pitchFamily="18"/>
              </a:rPr>
              <a:t>Maximilian Eckstein, Cornelius Brandt, Harshal Ghadge, Fynn Schilke,   Bjørn Sødal</a:t>
            </a:r>
          </a:p>
          <a:p>
            <a:pPr algn="l"/>
            <a:endParaRPr lang="de-AT" sz="15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481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CF49A6-C273-2ED6-E1AA-ED60BEB796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Calibri Light" pitchFamily="34"/>
              </a:rPr>
              <a:t>Repository &amp;  Collaboration Plan</a:t>
            </a:r>
            <a:endParaRPr lang="de-AT" sz="3200"/>
          </a:p>
        </p:txBody>
      </p:sp>
      <p:pic>
        <p:nvPicPr>
          <p:cNvPr id="5" name="Picture 4" descr="Technologischer Hintergrund">
            <a:extLst>
              <a:ext uri="{FF2B5EF4-FFF2-40B4-BE49-F238E27FC236}">
                <a16:creationId xmlns:a16="http://schemas.microsoft.com/office/drawing/2014/main" id="{4F6088BD-B475-7867-F0E4-C73D0B2C36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63" r="32399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EE572F-7720-1FA3-CC59-CD92883A3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lvl="0">
              <a:spcBef>
                <a:spcPts val="1417"/>
              </a:spcBef>
            </a:pPr>
            <a:r>
              <a:rPr lang="en-US" sz="2000" dirty="0"/>
              <a:t>Version control via GitHub: </a:t>
            </a:r>
            <a:r>
              <a:rPr lang="en-US" sz="2000" dirty="0">
                <a:hlinkClick r:id="rId3"/>
              </a:rPr>
              <a:t>https://github.com/corneliusbrandt/MV_Final_Project</a:t>
            </a:r>
            <a:r>
              <a:rPr lang="en-US" sz="2000" dirty="0"/>
              <a:t> </a:t>
            </a:r>
          </a:p>
          <a:p>
            <a:pPr lvl="0">
              <a:spcBef>
                <a:spcPts val="1417"/>
              </a:spcBef>
            </a:pPr>
            <a:r>
              <a:rPr lang="en-US" sz="2000" dirty="0"/>
              <a:t>Team is divided and works on the following topics:</a:t>
            </a:r>
          </a:p>
          <a:p>
            <a:pPr lvl="2">
              <a:spcBef>
                <a:spcPts val="1417"/>
              </a:spcBef>
            </a:pPr>
            <a:r>
              <a:rPr lang="en-US" dirty="0"/>
              <a:t>Robot controls and simulation (ROS)</a:t>
            </a:r>
          </a:p>
          <a:p>
            <a:pPr lvl="2">
              <a:spcBef>
                <a:spcPts val="1417"/>
              </a:spcBef>
            </a:pPr>
            <a:r>
              <a:rPr lang="en-US" dirty="0"/>
              <a:t>Gesture recognition</a:t>
            </a:r>
          </a:p>
          <a:p>
            <a:pPr lvl="2">
              <a:spcBef>
                <a:spcPts val="1417"/>
              </a:spcBef>
            </a:pPr>
            <a:r>
              <a:rPr lang="en-US" dirty="0"/>
              <a:t>Object detection (Robot Camera)</a:t>
            </a:r>
          </a:p>
          <a:p>
            <a:pPr lvl="2">
              <a:spcBef>
                <a:spcPts val="1417"/>
              </a:spcBef>
            </a:pPr>
            <a:r>
              <a:rPr lang="en-US" dirty="0"/>
              <a:t>(User Interface if time is left)</a:t>
            </a:r>
          </a:p>
          <a:p>
            <a:pPr lvl="0">
              <a:spcBef>
                <a:spcPts val="1417"/>
              </a:spcBef>
            </a:pPr>
            <a:endParaRPr lang="en-US" sz="2000" dirty="0"/>
          </a:p>
          <a:p>
            <a:endParaRPr lang="de-AT" sz="2000" dirty="0"/>
          </a:p>
        </p:txBody>
      </p:sp>
    </p:spTree>
    <p:extLst>
      <p:ext uri="{BB962C8B-B14F-4D97-AF65-F5344CB8AC3E}">
        <p14:creationId xmlns:p14="http://schemas.microsoft.com/office/powerpoint/2010/main" val="2780925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D944A2C-5A67-78B5-BAC2-06B4FF6EB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 Light" pitchFamily="34"/>
              </a:rPr>
              <a:t>References</a:t>
            </a:r>
            <a:endParaRPr lang="de-AT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51142108-D1A2-A3BC-D845-19FE8C2A2E7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2748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DC6B764-6531-B7CB-13C5-8E1C61B5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Project idea</a:t>
            </a:r>
            <a:endParaRPr lang="de-AT" b="1">
              <a:solidFill>
                <a:srgbClr val="FFFFFF"/>
              </a:solidFill>
            </a:endParaRPr>
          </a:p>
        </p:txBody>
      </p:sp>
      <p:graphicFrame>
        <p:nvGraphicFramePr>
          <p:cNvPr id="26" name="Inhaltsplatzhalter 2">
            <a:extLst>
              <a:ext uri="{FF2B5EF4-FFF2-40B4-BE49-F238E27FC236}">
                <a16:creationId xmlns:a16="http://schemas.microsoft.com/office/drawing/2014/main" id="{87DCC4C2-0EFE-EDCD-EE19-1761E8DC97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1126882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1054545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33EB81A-4F7E-DE06-6517-469ED05FA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Project scope (use-cases)</a:t>
            </a:r>
            <a:endParaRPr lang="de-AT">
              <a:solidFill>
                <a:srgbClr val="FFFFFF"/>
              </a:solidFill>
            </a:endParaRP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8102FC1A-DD76-6ED8-5D30-6A3EE70D133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13846433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963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2FDB014-A129-2C0B-D8C5-BE3D15BBA2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Problem solution proposal</a:t>
            </a:r>
            <a:endParaRPr lang="de-AT" sz="4000">
              <a:solidFill>
                <a:srgbClr val="FFFFFF"/>
              </a:solidFill>
            </a:endParaRPr>
          </a:p>
        </p:txBody>
      </p:sp>
      <p:graphicFrame>
        <p:nvGraphicFramePr>
          <p:cNvPr id="17" name="Inhaltsplatzhalter 2">
            <a:extLst>
              <a:ext uri="{FF2B5EF4-FFF2-40B4-BE49-F238E27FC236}">
                <a16:creationId xmlns:a16="http://schemas.microsoft.com/office/drawing/2014/main" id="{C4AD84AB-1603-3A82-DC55-765671E8D2F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454494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34013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59047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948887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4E27FFD-F709-00BF-3E93-8548BB56AA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1" y="1122363"/>
            <a:ext cx="402336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Implementation plan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402336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171019BB-B1D6-2BF4-3821-3B37860897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30096430"/>
              </p:ext>
            </p:extLst>
          </p:nvPr>
        </p:nvGraphicFramePr>
        <p:xfrm>
          <a:off x="5657513" y="625684"/>
          <a:ext cx="5922522" cy="545538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385881">
                  <a:extLst>
                    <a:ext uri="{9D8B030D-6E8A-4147-A177-3AD203B41FA5}">
                      <a16:colId xmlns:a16="http://schemas.microsoft.com/office/drawing/2014/main" val="833268679"/>
                    </a:ext>
                  </a:extLst>
                </a:gridCol>
                <a:gridCol w="4536641">
                  <a:extLst>
                    <a:ext uri="{9D8B030D-6E8A-4147-A177-3AD203B41FA5}">
                      <a16:colId xmlns:a16="http://schemas.microsoft.com/office/drawing/2014/main" val="4027458780"/>
                    </a:ext>
                  </a:extLst>
                </a:gridCol>
              </a:tblGrid>
              <a:tr h="545538"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week #</a:t>
                      </a:r>
                    </a:p>
                  </a:txBody>
                  <a:tcPr marL="222669" marR="111334" marT="111334" marB="1113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en-US" sz="1800" b="1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Planned tasks description</a:t>
                      </a:r>
                    </a:p>
                  </a:txBody>
                  <a:tcPr marL="222669" marR="111334" marT="111334" marB="111334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1659524"/>
                  </a:ext>
                </a:extLst>
              </a:tr>
              <a:tr h="545538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800" b="0" i="0" u="none" strike="noStrike" kern="1200" cap="none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Previous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Setup Robot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1804440"/>
                  </a:ext>
                </a:extLst>
              </a:tr>
              <a:tr h="545538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39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Robot Arm Setup and Testing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6837109"/>
                  </a:ext>
                </a:extLst>
              </a:tr>
              <a:tr h="545538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40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Gestures mapped and recognized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5689976"/>
                  </a:ext>
                </a:extLst>
              </a:tr>
              <a:tr h="545538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41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Prototype implementation only for driving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095890"/>
                  </a:ext>
                </a:extLst>
              </a:tr>
              <a:tr h="545538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42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DEMO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708728"/>
                  </a:ext>
                </a:extLst>
              </a:tr>
              <a:tr h="545538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800" b="0" i="0" u="none" strike="noStrike" kern="1200" cap="none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43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Refinement and robot arm implementation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1870416"/>
                  </a:ext>
                </a:extLst>
              </a:tr>
              <a:tr h="545538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800" b="0" i="0" u="none" strike="noStrike" kern="1200" cap="none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44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Use case implementation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100770"/>
                  </a:ext>
                </a:extLst>
              </a:tr>
              <a:tr h="545538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800" b="0" i="0" u="none" strike="noStrike" kern="1200" cap="none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45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Use case implementation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77271597"/>
                  </a:ext>
                </a:extLst>
              </a:tr>
              <a:tr h="545538"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</a:pPr>
                      <a:r>
                        <a:rPr lang="de-DE" sz="1800" b="0" i="0" u="none" strike="noStrike" kern="1200" cap="none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Liberation Sans" pitchFamily="18"/>
                          <a:ea typeface="Microsoft YaHei" pitchFamily="2"/>
                          <a:cs typeface="Lucida Sans" pitchFamily="2"/>
                        </a:rPr>
                        <a:t>46-47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hangingPunct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  <a:tabLst/>
                        <a:defRPr lang="en-US" sz="1800" b="0" i="0" u="none" strike="noStrike" cap="none" spc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/>
                        </a:defRPr>
                      </a:pPr>
                      <a:r>
                        <a:rPr lang="en-US" sz="1800" b="0" i="0" u="none" strike="noStrike" kern="1200" cap="none" spc="0" baseline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highlight>
                            <a:scrgbClr r="0" g="0" b="0">
                              <a:alpha val="0"/>
                            </a:scrgbClr>
                          </a:highlight>
                          <a:latin typeface="Calibri" pitchFamily="18"/>
                          <a:ea typeface="Microsoft YaHei" pitchFamily="2"/>
                          <a:cs typeface="Lucida Sans" pitchFamily="2"/>
                        </a:rPr>
                        <a:t>Project completion</a:t>
                      </a:r>
                    </a:p>
                  </a:txBody>
                  <a:tcPr marL="222669" marR="111334" marT="111334" marB="111334">
                    <a:lnL w="9525" cap="flat" cmpd="sng" algn="ctr">
                      <a:solidFill>
                        <a:srgbClr val="D8DCDC"/>
                      </a:solidFill>
                      <a:prstDash val="solid"/>
                    </a:lnL>
                    <a:lnR w="9525" cap="flat" cmpd="sng" algn="ctr">
                      <a:solidFill>
                        <a:srgbClr val="D8DCDC"/>
                      </a:solidFill>
                      <a:prstDash val="solid"/>
                    </a:lnR>
                    <a:lnT w="9525" cap="flat" cmpd="sng" algn="ctr">
                      <a:solidFill>
                        <a:srgbClr val="D8DCDC"/>
                      </a:solidFill>
                      <a:prstDash val="solid"/>
                    </a:lnT>
                    <a:lnB w="9525" cap="flat" cmpd="sng" algn="ctr">
                      <a:solidFill>
                        <a:srgbClr val="D8DC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247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8653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659FDB4-FCBE-4A89-B46D-43D4FA5446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313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FF7F37A-A132-8552-AA5C-034DC76D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94" y="1070800"/>
            <a:ext cx="3939688" cy="5583126"/>
          </a:xfrm>
        </p:spPr>
        <p:txBody>
          <a:bodyPr>
            <a:normAutofit/>
          </a:bodyPr>
          <a:lstStyle/>
          <a:p>
            <a:pPr algn="r"/>
            <a:r>
              <a:rPr lang="en-US" sz="8000">
                <a:latin typeface="Calibri Light" pitchFamily="34"/>
              </a:rPr>
              <a:t>System overview</a:t>
            </a:r>
            <a:endParaRPr lang="de-AT" sz="800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8F51B3F-8331-4E4A-AE96-D47B1006E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8053" y="1132114"/>
            <a:ext cx="0" cy="5717573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406EF260-EFA4-E2FD-27DD-EE4F42B47C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6486735"/>
              </p:ext>
            </p:extLst>
          </p:nvPr>
        </p:nvGraphicFramePr>
        <p:xfrm>
          <a:off x="5108535" y="1070800"/>
          <a:ext cx="6245265" cy="55893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693614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9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9528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014D183-7FEA-9F1A-5700-1498B6AF6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5072" y="1289765"/>
            <a:ext cx="3651101" cy="4270963"/>
          </a:xfrm>
        </p:spPr>
        <p:txBody>
          <a:bodyPr anchor="ctr">
            <a:normAutofit/>
          </a:bodyPr>
          <a:lstStyle/>
          <a:p>
            <a:pPr algn="ctr"/>
            <a:r>
              <a:rPr lang="en-US" sz="5600">
                <a:solidFill>
                  <a:srgbClr val="FFFFFF"/>
                </a:solidFill>
                <a:latin typeface="Calibri Light" pitchFamily="34"/>
              </a:rPr>
              <a:t>Robot platform</a:t>
            </a:r>
            <a:endParaRPr lang="de-AT" sz="5600">
              <a:solidFill>
                <a:srgbClr val="FFFFFF"/>
              </a:solidFill>
            </a:endParaRPr>
          </a:p>
        </p:txBody>
      </p:sp>
      <p:sp>
        <p:nvSpPr>
          <p:cNvPr id="21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3493" y="374394"/>
            <a:ext cx="171515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2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0109" y="1084507"/>
            <a:ext cx="157545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2587ECA-E943-D2CA-79CC-EB07EB33A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7233" y="518400"/>
            <a:ext cx="4771607" cy="5837949"/>
          </a:xfrm>
        </p:spPr>
        <p:txBody>
          <a:bodyPr anchor="ctr">
            <a:normAutofit/>
          </a:bodyPr>
          <a:lstStyle/>
          <a:p>
            <a:pPr lvl="0">
              <a:spcBef>
                <a:spcPts val="1417"/>
              </a:spcBef>
            </a:pPr>
            <a:r>
              <a:rPr lang="en-US" sz="2000" dirty="0" err="1">
                <a:solidFill>
                  <a:schemeClr val="tx1">
                    <a:alpha val="80000"/>
                  </a:schemeClr>
                </a:solidFill>
              </a:rPr>
              <a:t>Turtlebot</a:t>
            </a: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3 Waffle Pi</a:t>
            </a:r>
          </a:p>
          <a:p>
            <a:pPr lvl="0"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Dimensions: 281mm x 306mm x 141mm</a:t>
            </a:r>
          </a:p>
          <a:p>
            <a:pPr lvl="0"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max. velocity: 0.26m/s</a:t>
            </a:r>
          </a:p>
          <a:p>
            <a:pPr lvl="0"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max. rotational velocity: 1.82 rad/s</a:t>
            </a:r>
          </a:p>
          <a:p>
            <a:pPr lvl="0"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expected run time (battery time): 2h</a:t>
            </a:r>
          </a:p>
          <a:p>
            <a:pPr lvl="0"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Sensors: </a:t>
            </a:r>
          </a:p>
          <a:p>
            <a:pPr lvl="1"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360° Lidar</a:t>
            </a:r>
          </a:p>
          <a:p>
            <a:pPr lvl="1"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Raspberry Pi camera</a:t>
            </a:r>
          </a:p>
          <a:p>
            <a:pPr lvl="1"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IMU (3-axis gyroscope and accelerometer)</a:t>
            </a:r>
          </a:p>
          <a:p>
            <a:pPr lvl="1"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Open Manipulator-X Arm(4 DOF)</a:t>
            </a:r>
          </a:p>
          <a:p>
            <a:pPr>
              <a:spcBef>
                <a:spcPts val="1417"/>
              </a:spcBef>
            </a:pPr>
            <a:r>
              <a:rPr lang="en-US" sz="2000" dirty="0">
                <a:solidFill>
                  <a:schemeClr val="tx1">
                    <a:alpha val="80000"/>
                  </a:schemeClr>
                </a:solidFill>
              </a:rPr>
              <a:t> Computer: Raspberry PI 4</a:t>
            </a:r>
          </a:p>
          <a:p>
            <a:pPr lvl="0">
              <a:spcBef>
                <a:spcPts val="1417"/>
              </a:spcBef>
              <a:buNone/>
            </a:pPr>
            <a:endParaRPr lang="en-US" sz="2000" dirty="0">
              <a:solidFill>
                <a:schemeClr val="tx1">
                  <a:alpha val="80000"/>
                </a:schemeClr>
              </a:solidFill>
            </a:endParaRPr>
          </a:p>
          <a:p>
            <a:endParaRPr lang="de-AT" sz="2000" dirty="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36547" y="5751820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49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2D850F7-0DBB-D618-CD81-58D8AA14A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latin typeface="Calibri Light" pitchFamily="34"/>
              </a:rPr>
              <a:t>Gesture recognition approach</a:t>
            </a:r>
            <a:endParaRPr lang="de-AT" dirty="0"/>
          </a:p>
        </p:txBody>
      </p:sp>
      <p:graphicFrame>
        <p:nvGraphicFramePr>
          <p:cNvPr id="11" name="Inhaltsplatzhalter 2">
            <a:extLst>
              <a:ext uri="{FF2B5EF4-FFF2-40B4-BE49-F238E27FC236}">
                <a16:creationId xmlns:a16="http://schemas.microsoft.com/office/drawing/2014/main" id="{CAABEFDA-5F58-0CD2-26F2-36DA14182A0D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8112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319A25-28EE-B11B-CE83-EC715562B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8557" y="1138036"/>
            <a:ext cx="5444382" cy="1402470"/>
          </a:xfrm>
        </p:spPr>
        <p:txBody>
          <a:bodyPr anchor="t">
            <a:normAutofit/>
          </a:bodyPr>
          <a:lstStyle/>
          <a:p>
            <a:r>
              <a:rPr lang="en-US" sz="3200">
                <a:latin typeface="Calibri Light" pitchFamily="34"/>
              </a:rPr>
              <a:t>Challenges &amp; Risks</a:t>
            </a:r>
            <a:endParaRPr lang="de-AT" sz="3200"/>
          </a:p>
        </p:txBody>
      </p:sp>
      <p:pic>
        <p:nvPicPr>
          <p:cNvPr id="18" name="Picture 4">
            <a:extLst>
              <a:ext uri="{FF2B5EF4-FFF2-40B4-BE49-F238E27FC236}">
                <a16:creationId xmlns:a16="http://schemas.microsoft.com/office/drawing/2014/main" id="{2CC8065C-FD1B-CD8A-7A38-C694B20E8DB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5711" r="14151" b="-1"/>
          <a:stretch>
            <a:fillRect/>
          </a:stretch>
        </p:blipFill>
        <p:spPr>
          <a:xfrm>
            <a:off x="-1" y="10"/>
            <a:ext cx="5151179" cy="6857990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971697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Inhaltsplatzhalter 2">
            <a:extLst>
              <a:ext uri="{FF2B5EF4-FFF2-40B4-BE49-F238E27FC236}">
                <a16:creationId xmlns:a16="http://schemas.microsoft.com/office/drawing/2014/main" id="{8DA21418-B113-EDF1-641A-1EAF93F5B4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68557" y="2551176"/>
            <a:ext cx="5444382" cy="3591207"/>
          </a:xfrm>
        </p:spPr>
        <p:txBody>
          <a:bodyPr>
            <a:normAutofit/>
          </a:bodyPr>
          <a:lstStyle/>
          <a:p>
            <a:pPr lvl="0">
              <a:spcBef>
                <a:spcPts val="1417"/>
              </a:spcBef>
            </a:pPr>
            <a:r>
              <a:rPr lang="en-US" sz="2000"/>
              <a:t>Inconsistent gesture recognition</a:t>
            </a:r>
          </a:p>
          <a:p>
            <a:pPr lvl="0">
              <a:spcBef>
                <a:spcPts val="1417"/>
              </a:spcBef>
            </a:pPr>
            <a:r>
              <a:rPr lang="en-US" sz="2000"/>
              <a:t>3d mapping of the hand in order to control arm might be not possible</a:t>
            </a:r>
          </a:p>
          <a:p>
            <a:pPr lvl="0">
              <a:spcBef>
                <a:spcPts val="1417"/>
              </a:spcBef>
            </a:pPr>
            <a:r>
              <a:rPr lang="en-US" sz="2000"/>
              <a:t>Signal transmission problems</a:t>
            </a:r>
          </a:p>
          <a:p>
            <a:pPr lvl="0">
              <a:spcBef>
                <a:spcPts val="1417"/>
              </a:spcBef>
            </a:pPr>
            <a:r>
              <a:rPr lang="en-US" sz="2000"/>
              <a:t>Malfunctions</a:t>
            </a:r>
          </a:p>
          <a:p>
            <a:pPr lvl="0">
              <a:spcBef>
                <a:spcPts val="1417"/>
              </a:spcBef>
            </a:pPr>
            <a:r>
              <a:rPr lang="en-US" sz="2000"/>
              <a:t>Limited computing power on raspberry pi</a:t>
            </a:r>
          </a:p>
          <a:p>
            <a:endParaRPr lang="de-AT" sz="2000"/>
          </a:p>
        </p:txBody>
      </p:sp>
    </p:spTree>
    <p:extLst>
      <p:ext uri="{BB962C8B-B14F-4D97-AF65-F5344CB8AC3E}">
        <p14:creationId xmlns:p14="http://schemas.microsoft.com/office/powerpoint/2010/main" val="16999304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565</Words>
  <Application>Microsoft Office PowerPoint</Application>
  <PresentationFormat>Breitbild</PresentationFormat>
  <Paragraphs>91</Paragraphs>
  <Slides>11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11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Calibri Light</vt:lpstr>
      <vt:lpstr>Liberation Sans</vt:lpstr>
      <vt:lpstr>Office</vt:lpstr>
      <vt:lpstr>GestureBot Practical utilization of gesture recognition in motion-controlled robotics</vt:lpstr>
      <vt:lpstr>Project idea</vt:lpstr>
      <vt:lpstr>Project scope (use-cases)</vt:lpstr>
      <vt:lpstr>Problem solution proposal</vt:lpstr>
      <vt:lpstr>Implementation plan</vt:lpstr>
      <vt:lpstr>System overview</vt:lpstr>
      <vt:lpstr>Robot platform</vt:lpstr>
      <vt:lpstr>Gesture recognition approach</vt:lpstr>
      <vt:lpstr>Challenges &amp; Risks</vt:lpstr>
      <vt:lpstr>Repository &amp;  Collaboration Plan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 Eckstein</dc:creator>
  <cp:lastModifiedBy>Max Eckstein</cp:lastModifiedBy>
  <cp:revision>1</cp:revision>
  <dcterms:created xsi:type="dcterms:W3CDTF">2025-09-15T09:09:11Z</dcterms:created>
  <dcterms:modified xsi:type="dcterms:W3CDTF">2025-09-15T09:46:10Z</dcterms:modified>
</cp:coreProperties>
</file>