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0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1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568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2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8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3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48B48E-3380-4EC6-A3AC-202366C3260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5648-FA9C-4738-98C3-C7550957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8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adventofcode/" TargetMode="External"/><Relationship Id="rId2" Type="http://schemas.openxmlformats.org/officeDocument/2006/relationships/hyperlink" Target="https://www.youtube.com/watch?v=uZ8Dcbhoj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roenheijmans.github.io/advent-of-code-survey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lixir-lang.org/" TargetMode="External"/><Relationship Id="rId13" Type="http://schemas.openxmlformats.org/officeDocument/2006/relationships/hyperlink" Target="https://www.ruby-lang.org/en/" TargetMode="External"/><Relationship Id="rId18" Type="http://schemas.openxmlformats.org/officeDocument/2006/relationships/hyperlink" Target="https://lisp-lang.org/" TargetMode="External"/><Relationship Id="rId26" Type="http://schemas.openxmlformats.org/officeDocument/2006/relationships/hyperlink" Target="https://www.r-project.org/" TargetMode="External"/><Relationship Id="rId3" Type="http://schemas.openxmlformats.org/officeDocument/2006/relationships/hyperlink" Target="https://www.rust-lang.org/" TargetMode="External"/><Relationship Id="rId21" Type="http://schemas.openxmlformats.org/officeDocument/2006/relationships/hyperlink" Target="https://lua.org/" TargetMode="External"/><Relationship Id="rId34" Type="http://schemas.openxmlformats.org/officeDocument/2006/relationships/hyperlink" Target="https://en.wikipedia.org/wiki/AWK" TargetMode="External"/><Relationship Id="rId7" Type="http://schemas.openxmlformats.org/officeDocument/2006/relationships/hyperlink" Target="https://clojure.org/" TargetMode="External"/><Relationship Id="rId12" Type="http://schemas.openxmlformats.org/officeDocument/2006/relationships/hyperlink" Target="https://gleam.run/" TargetMode="External"/><Relationship Id="rId17" Type="http://schemas.openxmlformats.org/officeDocument/2006/relationships/hyperlink" Target="https://www.swift.org/" TargetMode="External"/><Relationship Id="rId25" Type="http://schemas.openxmlformats.org/officeDocument/2006/relationships/hyperlink" Target="https://oracle.com/java/" TargetMode="External"/><Relationship Id="rId33" Type="http://schemas.openxmlformats.org/officeDocument/2006/relationships/hyperlink" Target="https://raku.org/" TargetMode="External"/><Relationship Id="rId2" Type="http://schemas.openxmlformats.org/officeDocument/2006/relationships/hyperlink" Target="https://www.python.org/" TargetMode="External"/><Relationship Id="rId16" Type="http://schemas.openxmlformats.org/officeDocument/2006/relationships/hyperlink" Target="https://kotlinlang.org/" TargetMode="External"/><Relationship Id="rId20" Type="http://schemas.openxmlformats.org/officeDocument/2006/relationships/hyperlink" Target="https://factorcode.org/" TargetMode="External"/><Relationship Id="rId29" Type="http://schemas.openxmlformats.org/officeDocument/2006/relationships/hyperlink" Target="https://www.uiu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lwiki.com/" TargetMode="External"/><Relationship Id="rId11" Type="http://schemas.openxmlformats.org/officeDocument/2006/relationships/hyperlink" Target="https://fsharp.org/" TargetMode="External"/><Relationship Id="rId24" Type="http://schemas.openxmlformats.org/officeDocument/2006/relationships/hyperlink" Target="http://www.rebol.com/" TargetMode="External"/><Relationship Id="rId32" Type="http://schemas.openxmlformats.org/officeDocument/2006/relationships/hyperlink" Target="https://fennel-lang.org/" TargetMode="External"/><Relationship Id="rId37" Type="http://schemas.openxmlformats.org/officeDocument/2006/relationships/hyperlink" Target="https://groovy-lang.org/" TargetMode="External"/><Relationship Id="rId5" Type="http://schemas.openxmlformats.org/officeDocument/2006/relationships/hyperlink" Target="https://www.typescriptlang.org/" TargetMode="External"/><Relationship Id="rId15" Type="http://schemas.openxmlformats.org/officeDocument/2006/relationships/hyperlink" Target="https://www.stroustrup.com/" TargetMode="External"/><Relationship Id="rId23" Type="http://schemas.openxmlformats.org/officeDocument/2006/relationships/hyperlink" Target="https://nim-lang.org/" TargetMode="External"/><Relationship Id="rId28" Type="http://schemas.openxmlformats.org/officeDocument/2006/relationships/hyperlink" Target="https://en.wikipedia.org/wiki/Brainfuck" TargetMode="External"/><Relationship Id="rId36" Type="http://schemas.openxmlformats.org/officeDocument/2006/relationships/hyperlink" Target="https://www.datacamp.com/blog/is-sql-a-programming-language" TargetMode="External"/><Relationship Id="rId10" Type="http://schemas.openxmlformats.org/officeDocument/2006/relationships/hyperlink" Target="https://ocaml.org/" TargetMode="External"/><Relationship Id="rId19" Type="http://schemas.openxmlformats.org/officeDocument/2006/relationships/hyperlink" Target="https://en.wikipedia.org/wiki/Smalltalk" TargetMode="External"/><Relationship Id="rId31" Type="http://schemas.openxmlformats.org/officeDocument/2006/relationships/hyperlink" Target="https://crystal-lang.org/" TargetMode="External"/><Relationship Id="rId4" Type="http://schemas.openxmlformats.org/officeDocument/2006/relationships/hyperlink" Target="https://www.haskell.org/" TargetMode="External"/><Relationship Id="rId9" Type="http://schemas.openxmlformats.org/officeDocument/2006/relationships/hyperlink" Target="https://dotnet.microsoft.com/en-us/languages/csharp" TargetMode="External"/><Relationship Id="rId14" Type="http://schemas.openxmlformats.org/officeDocument/2006/relationships/hyperlink" Target="https://go.dev/" TargetMode="External"/><Relationship Id="rId22" Type="http://schemas.openxmlformats.org/officeDocument/2006/relationships/hyperlink" Target="https://www.adaic.org/" TargetMode="External"/><Relationship Id="rId27" Type="http://schemas.openxmlformats.org/officeDocument/2006/relationships/hyperlink" Target="https://fortran-lang.org/" TargetMode="External"/><Relationship Id="rId30" Type="http://schemas.openxmlformats.org/officeDocument/2006/relationships/hyperlink" Target="https://github.com/PowerShell/PowerShell" TargetMode="External"/><Relationship Id="rId35" Type="http://schemas.openxmlformats.org/officeDocument/2006/relationships/hyperlink" Target="https://thenewstack.io/microsoft-excel-becomes-a-programming-languag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C36F-22EA-B871-DC56-46DDD1F78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Advent of Code,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5F89D-C879-D4E3-9562-50EC86050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Oregon Delphi User Group, Dec 2024</a:t>
            </a:r>
          </a:p>
        </p:txBody>
      </p:sp>
    </p:spTree>
    <p:extLst>
      <p:ext uri="{BB962C8B-B14F-4D97-AF65-F5344CB8AC3E}">
        <p14:creationId xmlns:p14="http://schemas.microsoft.com/office/powerpoint/2010/main" val="109492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F70A51-CF98-E0AE-6FE6-C03F982A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B41E3-1A57-D86E-B40A-C616A717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DD62C0-27EE-AF59-94A2-B3AAED07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E72240-D94F-EB46-2F4D-57F8B701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EB846-A20F-5AFE-4475-48517F3B8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92686"/>
            <a:ext cx="80676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3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F5C7D1-326C-B800-374F-DDCDDCAB6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56D24-5790-9920-15AD-2C5CE4AB9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92686"/>
            <a:ext cx="8067675" cy="3952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D554AC-6480-E762-5862-EAE0D6C3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1" y="4039699"/>
            <a:ext cx="10848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706531-EFC1-8ED6-D64F-564668A4C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3436D-5FE9-1564-1A1B-0DEE6E01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92686"/>
            <a:ext cx="8067675" cy="3952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DB35FA-50EC-31B1-D1C4-D26229378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0" y="3315547"/>
            <a:ext cx="1084897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D70064-9E4F-096A-F01A-B3A8E0D5D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6859"/>
            <a:ext cx="12192000" cy="7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5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524183-83A8-401F-EA18-38843CC90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6A296-AB3B-5F06-56C5-511563E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92686"/>
            <a:ext cx="8067675" cy="395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9CB8D-FF10-CC7B-767B-3CA00D045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3" y="4220736"/>
            <a:ext cx="12192000" cy="784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083B3-759E-D55E-B8F2-B403CBB75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55" y="5205810"/>
            <a:ext cx="9667875" cy="122872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7658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11540B-54CC-AD5D-1565-AD7F120B0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3F61D-9662-73C8-4110-AB94E46BD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9B4BF7-12B5-945B-A641-EB5D452825C3}"/>
              </a:ext>
            </a:extLst>
          </p:cNvPr>
          <p:cNvSpPr txBox="1"/>
          <p:nvPr/>
        </p:nvSpPr>
        <p:spPr>
          <a:xfrm>
            <a:off x="4794737" y="627185"/>
            <a:ext cx="2520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140 Wide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EE08A-4C95-D9F0-61E5-32E6A79DD220}"/>
              </a:ext>
            </a:extLst>
          </p:cNvPr>
          <p:cNvSpPr txBox="1"/>
          <p:nvPr/>
        </p:nvSpPr>
        <p:spPr>
          <a:xfrm rot="5400000">
            <a:off x="-363418" y="3487616"/>
            <a:ext cx="2520463" cy="76944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140 High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ADB1D-A5E9-31AE-E842-0196B89D4A70}"/>
              </a:ext>
            </a:extLst>
          </p:cNvPr>
          <p:cNvCxnSpPr>
            <a:cxnSpLocks/>
          </p:cNvCxnSpPr>
          <p:nvPr/>
        </p:nvCxnSpPr>
        <p:spPr>
          <a:xfrm>
            <a:off x="78061" y="627185"/>
            <a:ext cx="11727077" cy="560363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9E4DBC-6F9C-AABC-E137-9B1223BF4E3A}"/>
              </a:ext>
            </a:extLst>
          </p:cNvPr>
          <p:cNvSpPr txBox="1"/>
          <p:nvPr/>
        </p:nvSpPr>
        <p:spPr>
          <a:xfrm rot="1617288">
            <a:off x="6061487" y="3266493"/>
            <a:ext cx="252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90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140 Wide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6AB2D-8D37-A967-6084-A34131A980DC}"/>
              </a:ext>
            </a:extLst>
          </p:cNvPr>
          <p:cNvCxnSpPr>
            <a:cxnSpLocks/>
          </p:cNvCxnSpPr>
          <p:nvPr/>
        </p:nvCxnSpPr>
        <p:spPr>
          <a:xfrm>
            <a:off x="78061" y="1322567"/>
            <a:ext cx="10365062" cy="5099538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844CF5-5AEE-5095-4C0A-06E7BFC269EB}"/>
              </a:ext>
            </a:extLst>
          </p:cNvPr>
          <p:cNvCxnSpPr>
            <a:cxnSpLocks/>
          </p:cNvCxnSpPr>
          <p:nvPr/>
        </p:nvCxnSpPr>
        <p:spPr>
          <a:xfrm>
            <a:off x="0" y="2047030"/>
            <a:ext cx="9206338" cy="4437184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2D5D77-4B5B-2A6F-9C95-3832A15E3A4D}"/>
              </a:ext>
            </a:extLst>
          </p:cNvPr>
          <p:cNvSpPr txBox="1"/>
          <p:nvPr/>
        </p:nvSpPr>
        <p:spPr>
          <a:xfrm rot="1617288">
            <a:off x="5396115" y="3891885"/>
            <a:ext cx="252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90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138 Wide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44376B-9691-3149-0675-7B6DEC6DB6A7}"/>
              </a:ext>
            </a:extLst>
          </p:cNvPr>
          <p:cNvSpPr txBox="1"/>
          <p:nvPr/>
        </p:nvSpPr>
        <p:spPr>
          <a:xfrm rot="1617288">
            <a:off x="4835768" y="4340028"/>
            <a:ext cx="2520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9050"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136 Wide</a:t>
            </a:r>
          </a:p>
        </p:txBody>
      </p:sp>
    </p:spTree>
    <p:extLst>
      <p:ext uri="{BB962C8B-B14F-4D97-AF65-F5344CB8AC3E}">
        <p14:creationId xmlns:p14="http://schemas.microsoft.com/office/powerpoint/2010/main" val="18869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D59275-83D6-882D-9520-FC4070256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5B81B-F903-D3A0-D982-33F435059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7CF07-8922-CE93-57A9-58C22D6E0615}"/>
              </a:ext>
            </a:extLst>
          </p:cNvPr>
          <p:cNvSpPr txBox="1"/>
          <p:nvPr/>
        </p:nvSpPr>
        <p:spPr>
          <a:xfrm>
            <a:off x="2661138" y="2721114"/>
            <a:ext cx="7199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Finally found them all!   YAY!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3491C-20AD-69E7-3F72-49B542757383}"/>
              </a:ext>
            </a:extLst>
          </p:cNvPr>
          <p:cNvSpPr txBox="1"/>
          <p:nvPr/>
        </p:nvSpPr>
        <p:spPr>
          <a:xfrm>
            <a:off x="5404338" y="4818185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but wait…</a:t>
            </a:r>
          </a:p>
        </p:txBody>
      </p:sp>
    </p:spTree>
    <p:extLst>
      <p:ext uri="{BB962C8B-B14F-4D97-AF65-F5344CB8AC3E}">
        <p14:creationId xmlns:p14="http://schemas.microsoft.com/office/powerpoint/2010/main" val="7953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E86C26-E237-2D7D-78A1-681EE40A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049" y="0"/>
            <a:ext cx="746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9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FC4DA1-6A18-ABEF-9F69-BF5B61F04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72967-5C53-7971-535B-E8472851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09" y="457199"/>
            <a:ext cx="7513382" cy="57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DE29-5838-4FA1-2D0F-EB3CE27C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ODUG – Advent of Code 2024</a:t>
            </a:r>
            <a:br>
              <a:rPr lang="en-US" dirty="0"/>
            </a:br>
            <a:r>
              <a:rPr lang="en-US" dirty="0"/>
              <a:t>   [About]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4165-8B63-674E-C62F-CBB05E2A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25452" cy="4195481"/>
          </a:xfrm>
        </p:spPr>
        <p:txBody>
          <a:bodyPr>
            <a:normAutofit/>
          </a:bodyPr>
          <a:lstStyle/>
          <a:p>
            <a:r>
              <a:rPr lang="en-US" sz="2800" dirty="0"/>
              <a:t>What is Advent of code?</a:t>
            </a:r>
          </a:p>
          <a:p>
            <a:pPr lvl="1"/>
            <a:r>
              <a:rPr lang="en-US" sz="2400" dirty="0"/>
              <a:t>YouTube (2:07 – 5:48)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https://www.youtube.com/watch?v=uZ8DcbhojOw</a:t>
            </a:r>
            <a:endParaRPr lang="en-US" sz="2400" dirty="0"/>
          </a:p>
          <a:p>
            <a:r>
              <a:rPr lang="en-US" sz="2800" dirty="0"/>
              <a:t>Discussion on Reddit</a:t>
            </a:r>
          </a:p>
          <a:p>
            <a:pPr lvl="1"/>
            <a:r>
              <a:rPr lang="en-US" sz="2600" dirty="0">
                <a:hlinkClick r:id="rId3"/>
              </a:rPr>
              <a:t>https://www.reddit.com/r/adventofcode/</a:t>
            </a:r>
            <a:endParaRPr lang="en-US" sz="2600" dirty="0"/>
          </a:p>
          <a:p>
            <a:r>
              <a:rPr lang="en-US" sz="2800" dirty="0"/>
              <a:t>Interesting (but unofficial) Survey</a:t>
            </a:r>
          </a:p>
          <a:p>
            <a:pPr lvl="1"/>
            <a:r>
              <a:rPr lang="en-US" sz="2600" dirty="0">
                <a:hlinkClick r:id="rId4"/>
              </a:rPr>
              <a:t>https://jeroenheijmans.github.io/advent-of-code-surveys/</a:t>
            </a:r>
            <a:endParaRPr lang="en-US" sz="26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927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EE0C9A-A86C-6D16-9883-265F578F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48BC-2FD2-4258-CDCB-BF52622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ODUG – Advent of Code 2024</a:t>
            </a:r>
            <a:br>
              <a:rPr lang="en-US" dirty="0"/>
            </a:br>
            <a:r>
              <a:rPr lang="en-US" dirty="0"/>
              <a:t>   [Languages]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2160-B1AC-8EAD-12C5-486B0A89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60533" cy="4491101"/>
          </a:xfrm>
        </p:spPr>
        <p:txBody>
          <a:bodyPr numCol="4">
            <a:normAutofit fontScale="92500" lnSpcReduction="10000"/>
          </a:bodyPr>
          <a:lstStyle/>
          <a:p>
            <a:r>
              <a:rPr lang="en-US" sz="2800" dirty="0">
                <a:hlinkClick r:id="rId2"/>
              </a:rPr>
              <a:t>Python</a:t>
            </a:r>
            <a:endParaRPr lang="en-US" sz="2800" dirty="0"/>
          </a:p>
          <a:p>
            <a:r>
              <a:rPr lang="en-US" sz="2800" dirty="0">
                <a:hlinkClick r:id="rId3"/>
              </a:rPr>
              <a:t>Rust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Haskell</a:t>
            </a:r>
            <a:endParaRPr lang="en-US" sz="2800" dirty="0"/>
          </a:p>
          <a:p>
            <a:r>
              <a:rPr lang="en-US" sz="2800" dirty="0" err="1">
                <a:hlinkClick r:id="rId5"/>
              </a:rPr>
              <a:t>TypScript</a:t>
            </a:r>
            <a:endParaRPr lang="en-US" sz="2800" dirty="0"/>
          </a:p>
          <a:p>
            <a:r>
              <a:rPr lang="en-US" sz="2800" dirty="0">
                <a:hlinkClick r:id="rId6"/>
              </a:rPr>
              <a:t>APL</a:t>
            </a:r>
            <a:endParaRPr lang="en-US" sz="2800" dirty="0"/>
          </a:p>
          <a:p>
            <a:r>
              <a:rPr lang="en-US" sz="2800" dirty="0">
                <a:hlinkClick r:id="rId7"/>
              </a:rPr>
              <a:t>Clojure</a:t>
            </a:r>
            <a:endParaRPr lang="en-US" sz="2800" dirty="0"/>
          </a:p>
          <a:p>
            <a:r>
              <a:rPr lang="en-US" sz="2800" dirty="0">
                <a:hlinkClick r:id="rId8"/>
              </a:rPr>
              <a:t>Elixir</a:t>
            </a:r>
            <a:endParaRPr lang="en-US" sz="2800" dirty="0"/>
          </a:p>
          <a:p>
            <a:r>
              <a:rPr lang="en-US" sz="2800" dirty="0">
                <a:hlinkClick r:id="rId9"/>
              </a:rPr>
              <a:t>C#</a:t>
            </a:r>
            <a:endParaRPr lang="en-US" sz="2800" dirty="0"/>
          </a:p>
          <a:p>
            <a:r>
              <a:rPr lang="en-US" sz="2800" dirty="0" err="1">
                <a:hlinkClick r:id="rId10"/>
              </a:rPr>
              <a:t>OCaml</a:t>
            </a:r>
            <a:endParaRPr lang="en-US" sz="2800" dirty="0"/>
          </a:p>
          <a:p>
            <a:r>
              <a:rPr lang="en-US" sz="2800" dirty="0" err="1">
                <a:hlinkClick r:id="rId11"/>
              </a:rPr>
              <a:t>FSharp</a:t>
            </a:r>
            <a:endParaRPr lang="en-US" sz="2800" dirty="0"/>
          </a:p>
          <a:p>
            <a:r>
              <a:rPr lang="en-US" sz="2800" dirty="0">
                <a:hlinkClick r:id="rId12"/>
              </a:rPr>
              <a:t>Gleam</a:t>
            </a:r>
            <a:endParaRPr lang="en-US" sz="2800" dirty="0"/>
          </a:p>
          <a:p>
            <a:r>
              <a:rPr lang="en-US" sz="2800" dirty="0">
                <a:hlinkClick r:id="rId13"/>
              </a:rPr>
              <a:t>Ruby</a:t>
            </a:r>
            <a:endParaRPr lang="en-US" sz="2800" dirty="0"/>
          </a:p>
          <a:p>
            <a:r>
              <a:rPr lang="en-US" sz="2800" dirty="0">
                <a:hlinkClick r:id="rId14"/>
              </a:rPr>
              <a:t>Go</a:t>
            </a:r>
            <a:endParaRPr lang="en-US" sz="2800" dirty="0"/>
          </a:p>
          <a:p>
            <a:r>
              <a:rPr lang="en-US" sz="2800" dirty="0">
                <a:hlinkClick r:id="rId15"/>
              </a:rPr>
              <a:t>C++</a:t>
            </a:r>
            <a:endParaRPr lang="en-US" sz="2800" dirty="0"/>
          </a:p>
          <a:p>
            <a:r>
              <a:rPr lang="en-US" sz="2800" dirty="0">
                <a:hlinkClick r:id="rId16"/>
              </a:rPr>
              <a:t>Kotlin</a:t>
            </a:r>
            <a:endParaRPr lang="en-US" sz="2800" dirty="0"/>
          </a:p>
          <a:p>
            <a:r>
              <a:rPr lang="en-US" sz="2800" dirty="0">
                <a:hlinkClick r:id="rId17"/>
              </a:rPr>
              <a:t>Swift</a:t>
            </a:r>
            <a:endParaRPr lang="en-US" sz="2800" dirty="0"/>
          </a:p>
          <a:p>
            <a:r>
              <a:rPr lang="en-US" sz="2800" dirty="0">
                <a:hlinkClick r:id="rId18"/>
              </a:rPr>
              <a:t>Lisp</a:t>
            </a:r>
            <a:endParaRPr lang="en-US" sz="2800" dirty="0"/>
          </a:p>
          <a:p>
            <a:r>
              <a:rPr lang="en-US" sz="2800" dirty="0">
                <a:hlinkClick r:id="rId19"/>
              </a:rPr>
              <a:t>Smalltalk</a:t>
            </a:r>
            <a:endParaRPr lang="en-US" sz="2800" dirty="0"/>
          </a:p>
          <a:p>
            <a:r>
              <a:rPr lang="en-US" sz="2800" dirty="0">
                <a:hlinkClick r:id="rId20"/>
              </a:rPr>
              <a:t>Factor</a:t>
            </a:r>
            <a:endParaRPr lang="en-US" sz="2800" dirty="0"/>
          </a:p>
          <a:p>
            <a:r>
              <a:rPr lang="en-US" sz="2800" dirty="0">
                <a:hlinkClick r:id="rId21"/>
              </a:rPr>
              <a:t>Lua</a:t>
            </a:r>
            <a:endParaRPr lang="en-US" sz="2800" dirty="0"/>
          </a:p>
          <a:p>
            <a:r>
              <a:rPr lang="en-US" sz="2800" dirty="0">
                <a:hlinkClick r:id="rId22"/>
              </a:rPr>
              <a:t>Ada</a:t>
            </a:r>
            <a:endParaRPr lang="en-US" sz="2800" dirty="0"/>
          </a:p>
          <a:p>
            <a:r>
              <a:rPr lang="en-US" sz="2800" dirty="0">
                <a:hlinkClick r:id="rId23"/>
              </a:rPr>
              <a:t>Nim</a:t>
            </a:r>
            <a:endParaRPr lang="en-US" sz="2800" dirty="0"/>
          </a:p>
          <a:p>
            <a:r>
              <a:rPr lang="en-US" sz="2800" dirty="0" err="1">
                <a:hlinkClick r:id="rId24"/>
              </a:rPr>
              <a:t>Rebol</a:t>
            </a:r>
            <a:endParaRPr lang="en-US" sz="2800" dirty="0"/>
          </a:p>
          <a:p>
            <a:r>
              <a:rPr lang="en-US" sz="2800" dirty="0">
                <a:hlinkClick r:id="rId25"/>
              </a:rPr>
              <a:t>Java</a:t>
            </a:r>
            <a:endParaRPr lang="en-US" sz="2800" dirty="0"/>
          </a:p>
          <a:p>
            <a:r>
              <a:rPr lang="en-US" sz="2800" dirty="0">
                <a:hlinkClick r:id="rId26"/>
              </a:rPr>
              <a:t>R</a:t>
            </a:r>
            <a:endParaRPr lang="en-US" sz="2800" dirty="0"/>
          </a:p>
          <a:p>
            <a:r>
              <a:rPr lang="en-US" sz="2800" dirty="0">
                <a:hlinkClick r:id="rId27"/>
              </a:rPr>
              <a:t>Fortran</a:t>
            </a:r>
            <a:endParaRPr lang="en-US" sz="2800" dirty="0"/>
          </a:p>
          <a:p>
            <a:r>
              <a:rPr lang="en-US" sz="2800" dirty="0">
                <a:hlinkClick r:id="rId28"/>
              </a:rPr>
              <a:t>Brainfuck</a:t>
            </a:r>
            <a:endParaRPr lang="en-US" sz="2800" dirty="0"/>
          </a:p>
          <a:p>
            <a:r>
              <a:rPr lang="en-US" sz="2800" dirty="0" err="1">
                <a:hlinkClick r:id="rId29"/>
              </a:rPr>
              <a:t>Uiua</a:t>
            </a:r>
            <a:endParaRPr lang="en-US" sz="2800" dirty="0"/>
          </a:p>
          <a:p>
            <a:r>
              <a:rPr lang="en-US" sz="2800" dirty="0">
                <a:hlinkClick r:id="rId30"/>
              </a:rPr>
              <a:t>PowerShell</a:t>
            </a:r>
            <a:endParaRPr lang="en-US" sz="2800" dirty="0"/>
          </a:p>
          <a:p>
            <a:r>
              <a:rPr lang="en-US" sz="2800" dirty="0">
                <a:hlinkClick r:id="rId31"/>
              </a:rPr>
              <a:t>Crystal</a:t>
            </a:r>
            <a:endParaRPr lang="en-US" sz="2800" dirty="0"/>
          </a:p>
          <a:p>
            <a:r>
              <a:rPr lang="en-US" sz="2800" dirty="0">
                <a:hlinkClick r:id="rId32"/>
              </a:rPr>
              <a:t>Fennel</a:t>
            </a:r>
            <a:endParaRPr lang="en-US" sz="2800" dirty="0"/>
          </a:p>
          <a:p>
            <a:r>
              <a:rPr lang="en-US" sz="2800" dirty="0">
                <a:hlinkClick r:id="rId33"/>
              </a:rPr>
              <a:t>Raku</a:t>
            </a:r>
            <a:endParaRPr lang="en-US" sz="2800" dirty="0"/>
          </a:p>
          <a:p>
            <a:r>
              <a:rPr lang="en-US" sz="2800" dirty="0">
                <a:hlinkClick r:id="rId34"/>
              </a:rPr>
              <a:t>AWK</a:t>
            </a:r>
            <a:endParaRPr lang="en-US" sz="2800" dirty="0"/>
          </a:p>
          <a:p>
            <a:r>
              <a:rPr lang="en-US" sz="2800" dirty="0">
                <a:hlinkClick r:id="rId35"/>
              </a:rPr>
              <a:t>Excel</a:t>
            </a:r>
            <a:endParaRPr lang="en-US" sz="2800" dirty="0"/>
          </a:p>
          <a:p>
            <a:r>
              <a:rPr lang="en-US" sz="2800" dirty="0">
                <a:hlinkClick r:id="rId36"/>
              </a:rPr>
              <a:t>SQL</a:t>
            </a:r>
            <a:endParaRPr lang="en-US" sz="2800" dirty="0"/>
          </a:p>
          <a:p>
            <a:r>
              <a:rPr lang="en-US" sz="2800" dirty="0">
                <a:hlinkClick r:id="rId37"/>
              </a:rPr>
              <a:t>Groovy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1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7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7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2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7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2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7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2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7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25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7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25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75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2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75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25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75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25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59C0-F28B-3A4D-FAAC-94A5075E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ODUG – Advent of Code 2024</a:t>
            </a:r>
            <a:br>
              <a:rPr lang="en-US" dirty="0"/>
            </a:br>
            <a:r>
              <a:rPr lang="en-US" dirty="0"/>
              <a:t>   [Problems]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8C14-3506-0FF3-6C59-E931DBA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Story</a:t>
            </a:r>
          </a:p>
          <a:p>
            <a:pPr lvl="1"/>
            <a:r>
              <a:rPr lang="en-US" sz="2600" dirty="0"/>
              <a:t>The elves …</a:t>
            </a:r>
          </a:p>
          <a:p>
            <a:pPr lvl="1"/>
            <a:r>
              <a:rPr lang="en-US" sz="2600" dirty="0"/>
              <a:t>You can help …</a:t>
            </a:r>
          </a:p>
          <a:p>
            <a:r>
              <a:rPr lang="en-US" sz="2800" dirty="0"/>
              <a:t>Input</a:t>
            </a:r>
          </a:p>
          <a:p>
            <a:pPr lvl="1"/>
            <a:r>
              <a:rPr lang="en-US" sz="2400" dirty="0"/>
              <a:t>Unique per user</a:t>
            </a:r>
          </a:p>
          <a:p>
            <a:pPr lvl="1"/>
            <a:r>
              <a:rPr lang="en-US" sz="2400" dirty="0"/>
              <a:t>Large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68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D4CA4-B1D2-EE6C-D59C-7B924A0A9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5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98B36C-9AC3-E23B-57D4-9689E2A8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04EBD-6CA0-69C3-F1F3-9E6937496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977"/>
            <a:ext cx="12192000" cy="61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25E956-F51A-EB75-D262-F60F51FF6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57E345-4ACE-381C-911C-38807FA86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C7C352-4046-F3A9-F6CE-FB9D68DF9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3812D-18DA-2F3A-2254-BBE5004C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49DB0B-0CE7-CF47-C9E2-3DAFD988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340086-9834-4C41-C6A3-D519AF82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86"/>
            <a:ext cx="12192000" cy="611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40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655</TotalTime>
  <Words>173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 Display</vt:lpstr>
      <vt:lpstr>Century Gothic</vt:lpstr>
      <vt:lpstr>Wingdings 3</vt:lpstr>
      <vt:lpstr>Ion</vt:lpstr>
      <vt:lpstr>Advent of Code, 2024</vt:lpstr>
      <vt:lpstr>ODUG – Advent of Code 2024    [About]</vt:lpstr>
      <vt:lpstr>ODUG – Advent of Code 2024    [Languages]</vt:lpstr>
      <vt:lpstr>ODUG – Advent of Code 2024    [Problems]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Cornelius</dc:creator>
  <cp:lastModifiedBy>David Cornelius</cp:lastModifiedBy>
  <cp:revision>6</cp:revision>
  <dcterms:created xsi:type="dcterms:W3CDTF">2024-12-12T03:05:23Z</dcterms:created>
  <dcterms:modified xsi:type="dcterms:W3CDTF">2024-12-18T01:38:06Z</dcterms:modified>
</cp:coreProperties>
</file>