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0" r:id="rId3"/>
    <p:sldId id="267" r:id="rId4"/>
    <p:sldId id="262" r:id="rId5"/>
    <p:sldId id="268" r:id="rId6"/>
    <p:sldId id="257" r:id="rId7"/>
    <p:sldId id="263" r:id="rId8"/>
    <p:sldId id="259" r:id="rId9"/>
    <p:sldId id="266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65" autoAdjust="0"/>
  </p:normalViewPr>
  <p:slideViewPr>
    <p:cSldViewPr>
      <p:cViewPr varScale="1">
        <p:scale>
          <a:sx n="67" d="100"/>
          <a:sy n="67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45B03-F9BB-4A6E-9156-2ED27924F1D8}" type="datetimeFigureOut">
              <a:rPr lang="en-US" smtClean="0"/>
              <a:pPr/>
              <a:t>5/18/2009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E617-6002-4EF9-8780-38B9C02333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other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E617-6002-4EF9-8780-38B9C023330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gexperts.org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E617-6002-4EF9-8780-38B9C023330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It’s been in Delphi since at least Delphi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BE617-6002-4EF9-8780-38B9C023330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F396-3061-4C95-8677-54CD27A28B08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C4E2-B3A0-44F4-8AB6-C48EE19BCCFD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916B-FBE0-4882-BF1B-84BFA7F65FE9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B5A4-AAFF-4CF0-9898-5917CB2C3A6C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FF6F-93D3-42D6-9F67-DA684434A8C5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D846-1976-4D53-86D8-169FE8CD2AC3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680D-63E4-4975-ADFE-2E6B8280640F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0748-5196-4A87-AC63-917576DEE332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A34F-8ACE-4BF9-A421-C9F97CE507F4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25DA-F3C6-4821-BEE5-9A96B5673194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9829-72E2-4C1D-86FF-BEA4FBA47415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424EE9E-A870-4BFB-AA34-9036B8BB89A7}" type="datetime1">
              <a:rPr lang="en-US" smtClean="0"/>
              <a:pPr/>
              <a:t>5/18/2009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Delphi Magic!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C504FB1-65EA-467A-816C-87394CBC89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Delphi Magic!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properties and methods to existing components!</a:t>
            </a:r>
          </a:p>
          <a:p>
            <a:r>
              <a:rPr lang="en-US" dirty="0" smtClean="0"/>
              <a:t>Adds new functionality to the components in your application without replacing them!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 Magic:</a:t>
            </a:r>
            <a:br>
              <a:rPr lang="en-US" dirty="0" smtClean="0"/>
            </a:br>
            <a:r>
              <a:rPr lang="en-US" dirty="0" err="1" smtClean="0"/>
              <a:t>TButton</a:t>
            </a:r>
            <a:r>
              <a:rPr lang="en-US" dirty="0" smtClean="0"/>
              <a:t> = class(</a:t>
            </a:r>
            <a:r>
              <a:rPr lang="en-US" dirty="0" err="1" smtClean="0"/>
              <a:t>StdCtrls.TButton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VCL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Edit, Buttoned Edit</a:t>
            </a:r>
          </a:p>
          <a:p>
            <a:r>
              <a:rPr lang="en-US" dirty="0" smtClean="0"/>
              <a:t>Tray Icon, Balloon Hint</a:t>
            </a:r>
          </a:p>
          <a:p>
            <a:r>
              <a:rPr lang="en-US" dirty="0" smtClean="0"/>
              <a:t>Category Buttons, Category Panel</a:t>
            </a:r>
          </a:p>
          <a:p>
            <a:r>
              <a:rPr lang="en-US" dirty="0" smtClean="0"/>
              <a:t>Flow Panel, Grid Panel</a:t>
            </a:r>
          </a:p>
          <a:p>
            <a:r>
              <a:rPr lang="en-US" dirty="0" smtClean="0"/>
              <a:t>Task Dialog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/>
              <a:t>Magic:</a:t>
            </a:r>
            <a:br>
              <a:rPr lang="en-US" dirty="0" smtClean="0"/>
            </a:br>
            <a:r>
              <a:rPr lang="en-US" dirty="0" smtClean="0"/>
              <a:t>Tool </a:t>
            </a:r>
            <a:r>
              <a:rPr lang="en-US" dirty="0" smtClean="0"/>
              <a:t>Palettes: Additional, </a:t>
            </a:r>
            <a:r>
              <a:rPr lang="en-US" dirty="0" err="1" smtClean="0"/>
              <a:t>VistaDialogs</a:t>
            </a:r>
            <a:r>
              <a:rPr lang="en-US" dirty="0" smtClean="0"/>
              <a:t>, others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686800" cy="3870325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Any technology sufficiently advanced</a:t>
            </a:r>
          </a:p>
          <a:p>
            <a:pPr algn="ctr">
              <a:buNone/>
            </a:pPr>
            <a:r>
              <a:rPr lang="en-US" dirty="0" smtClean="0"/>
              <a:t>is indistinguishable from magic!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en-US" dirty="0" smtClean="0"/>
              <a:t>Class Completion</a:t>
            </a:r>
          </a:p>
          <a:p>
            <a:r>
              <a:rPr lang="en-US" dirty="0" smtClean="0"/>
              <a:t>Bookmarks, Last Pos</a:t>
            </a:r>
          </a:p>
          <a:p>
            <a:r>
              <a:rPr lang="en-US" dirty="0" smtClean="0"/>
              <a:t>Incremental Search</a:t>
            </a:r>
          </a:p>
          <a:p>
            <a:r>
              <a:rPr lang="en-US" dirty="0" smtClean="0"/>
              <a:t>Find Declaration</a:t>
            </a:r>
          </a:p>
          <a:p>
            <a:r>
              <a:rPr lang="en-US" dirty="0" smtClean="0"/>
              <a:t>Macros</a:t>
            </a:r>
          </a:p>
          <a:p>
            <a:pPr algn="ctr">
              <a:buNone/>
            </a:pPr>
            <a:r>
              <a:rPr lang="en-US" dirty="0" smtClean="0"/>
              <a:t>The Magic:</a:t>
            </a:r>
          </a:p>
          <a:p>
            <a:pPr algn="ctr">
              <a:buNone/>
            </a:pPr>
            <a:r>
              <a:rPr lang="en-US" dirty="0" err="1" smtClean="0"/>
              <a:t>Ctrl+Shift+C</a:t>
            </a:r>
            <a:r>
              <a:rPr lang="en-US" dirty="0" smtClean="0"/>
              <a:t>, Ctrl+1/Alt+1, </a:t>
            </a:r>
            <a:r>
              <a:rPr lang="en-US" dirty="0" err="1" smtClean="0"/>
              <a:t>Alt+RArrow</a:t>
            </a:r>
            <a:r>
              <a:rPr lang="en-US" dirty="0" smtClean="0"/>
              <a:t>, </a:t>
            </a:r>
            <a:r>
              <a:rPr lang="en-US" dirty="0" err="1" smtClean="0"/>
              <a:t>Ctrl+E</a:t>
            </a:r>
            <a:r>
              <a:rPr lang="en-US" dirty="0" smtClean="0"/>
              <a:t>, </a:t>
            </a:r>
            <a:r>
              <a:rPr lang="en-US" dirty="0" err="1" smtClean="0"/>
              <a:t>Right+Click</a:t>
            </a:r>
            <a:r>
              <a:rPr lang="en-US" dirty="0" smtClean="0"/>
              <a:t>/L, </a:t>
            </a:r>
            <a:r>
              <a:rPr lang="en-US" dirty="0" err="1" smtClean="0"/>
              <a:t>Ctrl+Shift+R</a:t>
            </a:r>
            <a:r>
              <a:rPr lang="en-US" dirty="0" smtClean="0"/>
              <a:t>/</a:t>
            </a:r>
            <a:r>
              <a:rPr lang="en-US" dirty="0" err="1" smtClean="0"/>
              <a:t>Ctrl+Shift+P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 Delphi 2006</a:t>
            </a:r>
          </a:p>
          <a:p>
            <a:r>
              <a:rPr lang="en-US" dirty="0" smtClean="0"/>
              <a:t>Macros on steroids!</a:t>
            </a:r>
          </a:p>
          <a:p>
            <a:r>
              <a:rPr lang="en-US" dirty="0" smtClean="0"/>
              <a:t>XML format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 Magic:</a:t>
            </a:r>
          </a:p>
          <a:p>
            <a:pPr algn="ctr">
              <a:buNone/>
            </a:pPr>
            <a:r>
              <a:rPr lang="en-US" dirty="0" smtClean="0"/>
              <a:t>View &gt; Templates; New/Edit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GExperts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389438"/>
          </a:xfrm>
        </p:spPr>
        <p:txBody>
          <a:bodyPr numCol="2">
            <a:normAutofit lnSpcReduction="10000"/>
          </a:bodyPr>
          <a:lstStyle/>
          <a:p>
            <a:r>
              <a:rPr lang="en-US" dirty="0" smtClean="0"/>
              <a:t>Proofreading</a:t>
            </a:r>
          </a:p>
          <a:p>
            <a:r>
              <a:rPr lang="en-US" dirty="0" smtClean="0"/>
              <a:t>Code Librarian</a:t>
            </a:r>
          </a:p>
          <a:p>
            <a:r>
              <a:rPr lang="en-US" dirty="0" smtClean="0"/>
              <a:t>Even more hot-keys</a:t>
            </a:r>
          </a:p>
          <a:p>
            <a:r>
              <a:rPr lang="en-US" dirty="0" smtClean="0"/>
              <a:t>Favorites</a:t>
            </a:r>
          </a:p>
          <a:p>
            <a:r>
              <a:rPr lang="en-US" dirty="0" smtClean="0"/>
              <a:t>ASCII Chart</a:t>
            </a:r>
          </a:p>
          <a:p>
            <a:r>
              <a:rPr lang="en-US" dirty="0" smtClean="0"/>
              <a:t>Replace Component</a:t>
            </a:r>
          </a:p>
          <a:p>
            <a:r>
              <a:rPr lang="en-US" dirty="0" smtClean="0"/>
              <a:t>Reverse Statement</a:t>
            </a:r>
          </a:p>
          <a:p>
            <a:r>
              <a:rPr lang="en-US" dirty="0" smtClean="0"/>
              <a:t>Comment Code</a:t>
            </a:r>
          </a:p>
          <a:p>
            <a:r>
              <a:rPr lang="en-US" dirty="0" smtClean="0"/>
              <a:t>Change Case</a:t>
            </a:r>
          </a:p>
          <a:p>
            <a:r>
              <a:rPr lang="en-US" dirty="0" smtClean="0"/>
              <a:t>Block find/highlight</a:t>
            </a:r>
          </a:p>
          <a:p>
            <a:r>
              <a:rPr lang="en-US" dirty="0" smtClean="0"/>
              <a:t>Uses List</a:t>
            </a:r>
          </a:p>
          <a:p>
            <a:r>
              <a:rPr lang="en-US" dirty="0" smtClean="0"/>
              <a:t>Procedure List</a:t>
            </a:r>
          </a:p>
          <a:p>
            <a:r>
              <a:rPr lang="en-US" dirty="0" smtClean="0"/>
              <a:t>Project Dependencies</a:t>
            </a:r>
          </a:p>
          <a:p>
            <a:r>
              <a:rPr lang="en-US" dirty="0" smtClean="0"/>
              <a:t>Multi-line Tabs</a:t>
            </a:r>
          </a:p>
          <a:p>
            <a:r>
              <a:rPr lang="en-US" dirty="0" err="1" smtClean="0"/>
              <a:t>Grep</a:t>
            </a:r>
            <a:endParaRPr lang="en-US" dirty="0" smtClean="0"/>
          </a:p>
          <a:p>
            <a:r>
              <a:rPr lang="en-US" dirty="0" smtClean="0"/>
              <a:t>And more!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60198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Magic:  </a:t>
            </a:r>
            <a:r>
              <a:rPr lang="en-US" sz="3200" dirty="0" err="1" smtClean="0"/>
              <a:t>gexperts.org</a:t>
            </a:r>
            <a:endParaRPr lang="en-US" sz="32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collection of components that are instantly reusable</a:t>
            </a:r>
          </a:p>
          <a:p>
            <a:pPr lvl="1"/>
            <a:r>
              <a:rPr lang="en-US" dirty="0" smtClean="0"/>
              <a:t>Panel without a caption</a:t>
            </a:r>
          </a:p>
          <a:p>
            <a:pPr lvl="1"/>
            <a:r>
              <a:rPr lang="en-US" dirty="0" smtClean="0"/>
              <a:t>OK/Cancel buttons on a panel</a:t>
            </a:r>
          </a:p>
          <a:p>
            <a:pPr lvl="1"/>
            <a:endParaRPr lang="en-US" dirty="0" smtClean="0"/>
          </a:p>
          <a:p>
            <a:pPr algn="ctr">
              <a:buNone/>
            </a:pPr>
            <a:r>
              <a:rPr lang="en-US" dirty="0" smtClean="0"/>
              <a:t>The Magic:</a:t>
            </a:r>
          </a:p>
          <a:p>
            <a:pPr algn="ctr">
              <a:buNone/>
            </a:pPr>
            <a:r>
              <a:rPr lang="en-US" dirty="0" smtClean="0"/>
              <a:t>Components &gt; Create Component Template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test case setup</a:t>
            </a:r>
          </a:p>
          <a:p>
            <a:r>
              <a:rPr lang="en-US" dirty="0" smtClean="0"/>
              <a:t>Nice framework to build individual tests</a:t>
            </a:r>
          </a:p>
          <a:p>
            <a:r>
              <a:rPr lang="en-US" dirty="0" smtClean="0"/>
              <a:t>Many built-in functions—read the code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The Magic:</a:t>
            </a:r>
          </a:p>
          <a:p>
            <a:pPr algn="ctr">
              <a:buNone/>
            </a:pPr>
            <a:r>
              <a:rPr lang="en-US" dirty="0" smtClean="0"/>
              <a:t>File &gt; New &gt; Unit 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and Vista Theme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dirty="0" smtClean="0"/>
              <a:t>The Magic:</a:t>
            </a:r>
          </a:p>
          <a:p>
            <a:r>
              <a:rPr lang="en-US" dirty="0" smtClean="0"/>
              <a:t>Delphi 6 and earlier</a:t>
            </a:r>
          </a:p>
          <a:p>
            <a:pPr lvl="1"/>
            <a:r>
              <a:rPr lang="en-US" dirty="0" smtClean="0"/>
              <a:t>Must create a manifest file</a:t>
            </a:r>
          </a:p>
          <a:p>
            <a:pPr lvl="1"/>
            <a:r>
              <a:rPr lang="en-US" dirty="0" smtClean="0"/>
              <a:t>Optionally link one into a resource</a:t>
            </a:r>
          </a:p>
          <a:p>
            <a:r>
              <a:rPr lang="en-US" dirty="0" smtClean="0"/>
              <a:t>Delphi 7 – Delphi 2006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XPMan</a:t>
            </a:r>
            <a:r>
              <a:rPr lang="en-US" dirty="0" smtClean="0"/>
              <a:t> unit to uses clause</a:t>
            </a:r>
          </a:p>
          <a:p>
            <a:r>
              <a:rPr lang="en-US" dirty="0" smtClean="0"/>
              <a:t>Delphi 2007 and later</a:t>
            </a:r>
          </a:p>
          <a:p>
            <a:pPr lvl="1"/>
            <a:r>
              <a:rPr lang="en-US" dirty="0" smtClean="0"/>
              <a:t>Project &gt; Options &gt; Application &gt; </a:t>
            </a:r>
            <a:br>
              <a:rPr lang="en-US" dirty="0" smtClean="0"/>
            </a:br>
            <a:r>
              <a:rPr lang="en-US" dirty="0" smtClean="0"/>
              <a:t>	Enable runtime themes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functions</a:t>
            </a:r>
          </a:p>
          <a:p>
            <a:r>
              <a:rPr lang="en-US" dirty="0" smtClean="0"/>
              <a:t>String functions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Magic:</a:t>
            </a:r>
          </a:p>
          <a:p>
            <a:pPr algn="ctr">
              <a:buNone/>
            </a:pPr>
            <a:r>
              <a:rPr lang="en-US" dirty="0" err="1" smtClean="0"/>
              <a:t>StrUtils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DateUtils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04FB1-65EA-467A-816C-87394CBC89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679</TotalTime>
  <Words>285</Words>
  <Application>Microsoft Office PowerPoint</Application>
  <PresentationFormat>On-screen Show (4:3)</PresentationFormat>
  <Paragraphs>94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Delphi Magic!</vt:lpstr>
      <vt:lpstr>Slide 2</vt:lpstr>
      <vt:lpstr>Hot Keys</vt:lpstr>
      <vt:lpstr>Live Templates</vt:lpstr>
      <vt:lpstr>GExperts</vt:lpstr>
      <vt:lpstr>Component Templates</vt:lpstr>
      <vt:lpstr>Unit Testing</vt:lpstr>
      <vt:lpstr>XP and Vista Theme Support</vt:lpstr>
      <vt:lpstr>Handy Functions</vt:lpstr>
      <vt:lpstr>Component Injection</vt:lpstr>
      <vt:lpstr>New VCL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Magic!</dc:title>
  <dc:creator>David Cornelius</dc:creator>
  <cp:lastModifiedBy>David Cornelius</cp:lastModifiedBy>
  <cp:revision>67</cp:revision>
  <dcterms:created xsi:type="dcterms:W3CDTF">2009-04-16T18:28:21Z</dcterms:created>
  <dcterms:modified xsi:type="dcterms:W3CDTF">2009-05-18T21:18:09Z</dcterms:modified>
</cp:coreProperties>
</file>