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82E672-363D-426E-852A-9EFED34F2E8A}" type="datetimeFigureOut">
              <a:rPr lang="en-US" smtClean="0"/>
              <a:t>8/15/2011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C4DF79-0AA9-416A-8D88-111D6DC774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z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z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iz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Powerful Debugging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CodeSite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Oregon Delphi User Group</a:t>
            </a:r>
          </a:p>
          <a:p>
            <a:r>
              <a:rPr lang="en-US" dirty="0" smtClean="0"/>
              <a:t>August 15,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Raize</a:t>
            </a:r>
            <a:r>
              <a:rPr lang="en-US" dirty="0" smtClean="0"/>
              <a:t> Software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www.raize.com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Developer Tools</a:t>
            </a:r>
          </a:p>
          <a:p>
            <a:pPr lvl="1"/>
            <a:r>
              <a:rPr lang="en-US" dirty="0" err="1" smtClean="0"/>
              <a:t>CodeSite</a:t>
            </a:r>
            <a:endParaRPr lang="en-US" dirty="0" smtClean="0"/>
          </a:p>
          <a:p>
            <a:pPr lvl="1"/>
            <a:r>
              <a:rPr lang="en-US" dirty="0" err="1" smtClean="0"/>
              <a:t>Raize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err="1" smtClean="0"/>
              <a:t>DropMaster</a:t>
            </a:r>
            <a:endParaRPr lang="en-US" dirty="0" smtClean="0"/>
          </a:p>
          <a:p>
            <a:pPr lvl="1"/>
            <a:r>
              <a:rPr lang="en-US" dirty="0" err="1" smtClean="0"/>
              <a:t>Inspex</a:t>
            </a:r>
            <a:endParaRPr lang="en-US" dirty="0" smtClean="0"/>
          </a:p>
          <a:p>
            <a:pPr marL="13716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Raize</a:t>
            </a:r>
            <a:r>
              <a:rPr lang="en-US" dirty="0" smtClean="0"/>
              <a:t> Software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www.raize.com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Developer Tools – List Price</a:t>
            </a:r>
          </a:p>
          <a:p>
            <a:pPr lvl="1"/>
            <a:r>
              <a:rPr lang="en-US" dirty="0" err="1" smtClean="0"/>
              <a:t>CodeSite</a:t>
            </a:r>
            <a:endParaRPr lang="en-US" dirty="0" smtClean="0"/>
          </a:p>
          <a:p>
            <a:pPr lvl="2"/>
            <a:r>
              <a:rPr lang="en-US" dirty="0" smtClean="0"/>
              <a:t>$399</a:t>
            </a:r>
          </a:p>
          <a:p>
            <a:pPr lvl="1"/>
            <a:r>
              <a:rPr lang="en-US" dirty="0" err="1" smtClean="0"/>
              <a:t>Raize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/>
              <a:t>$</a:t>
            </a:r>
            <a:r>
              <a:rPr lang="en-US" dirty="0" smtClean="0"/>
              <a:t>399</a:t>
            </a:r>
          </a:p>
          <a:p>
            <a:pPr lvl="1"/>
            <a:r>
              <a:rPr lang="en-US" dirty="0" err="1" smtClean="0"/>
              <a:t>DropMaster</a:t>
            </a:r>
            <a:endParaRPr lang="en-US" dirty="0" smtClean="0"/>
          </a:p>
          <a:p>
            <a:pPr lvl="2"/>
            <a:r>
              <a:rPr lang="en-US" dirty="0" smtClean="0"/>
              <a:t>$99</a:t>
            </a:r>
          </a:p>
          <a:p>
            <a:pPr lvl="1"/>
            <a:r>
              <a:rPr lang="en-US" dirty="0" err="1" smtClean="0"/>
              <a:t>Inspex</a:t>
            </a:r>
            <a:endParaRPr lang="en-US" dirty="0" smtClean="0"/>
          </a:p>
          <a:p>
            <a:pPr lvl="2"/>
            <a:r>
              <a:rPr lang="en-US" dirty="0" smtClean="0"/>
              <a:t>$69</a:t>
            </a:r>
          </a:p>
          <a:p>
            <a:pPr marL="13716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Raize</a:t>
            </a:r>
            <a:r>
              <a:rPr lang="en-US" dirty="0" smtClean="0"/>
              <a:t> Software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www.raize.com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Developer Tools – </a:t>
            </a:r>
            <a:r>
              <a:rPr lang="en-US" dirty="0"/>
              <a:t>ODUG Price  [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ORDUG2011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CodeSite</a:t>
            </a:r>
            <a:endParaRPr lang="en-US" dirty="0" smtClean="0"/>
          </a:p>
          <a:p>
            <a:pPr marL="1124712" lvl="3" indent="0">
              <a:buNone/>
            </a:pPr>
            <a:r>
              <a:rPr lang="en-US" strike="sngStrike" dirty="0" smtClean="0"/>
              <a:t>$399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$299</a:t>
            </a:r>
          </a:p>
          <a:p>
            <a:pPr lvl="1"/>
            <a:r>
              <a:rPr lang="en-US" dirty="0" err="1" smtClean="0"/>
              <a:t>Raize</a:t>
            </a:r>
            <a:r>
              <a:rPr lang="en-US" dirty="0" smtClean="0"/>
              <a:t> Components</a:t>
            </a:r>
          </a:p>
          <a:p>
            <a:pPr marL="1124712" lvl="3" indent="0">
              <a:buNone/>
            </a:pPr>
            <a:r>
              <a:rPr lang="en-US" strike="sngStrike" dirty="0"/>
              <a:t>$</a:t>
            </a:r>
            <a:r>
              <a:rPr lang="en-US" strike="sngStrike" dirty="0" smtClean="0"/>
              <a:t>399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$299</a:t>
            </a:r>
          </a:p>
          <a:p>
            <a:pPr lvl="1"/>
            <a:r>
              <a:rPr lang="en-US" dirty="0" err="1" smtClean="0"/>
              <a:t>DropMaster</a:t>
            </a:r>
            <a:endParaRPr lang="en-US" dirty="0" smtClean="0"/>
          </a:p>
          <a:p>
            <a:pPr marL="1124712" lvl="3" indent="0">
              <a:buNone/>
            </a:pPr>
            <a:r>
              <a:rPr lang="en-US" strike="sngStrike" dirty="0" smtClean="0"/>
              <a:t>$99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$69</a:t>
            </a:r>
          </a:p>
          <a:p>
            <a:pPr lvl="1"/>
            <a:r>
              <a:rPr lang="en-US" dirty="0" err="1" smtClean="0"/>
              <a:t>Inspex</a:t>
            </a:r>
            <a:endParaRPr lang="en-US" dirty="0" smtClean="0"/>
          </a:p>
          <a:p>
            <a:pPr marL="1124712" lvl="3" indent="0">
              <a:buNone/>
            </a:pPr>
            <a:r>
              <a:rPr lang="en-US" strike="sngStrike" dirty="0" smtClean="0"/>
              <a:t>$99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FFFF00"/>
                </a:solidFill>
              </a:rPr>
              <a:t>$69</a:t>
            </a:r>
          </a:p>
          <a:p>
            <a:pPr marL="13716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70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Powerful Debugging With CodeSite</vt:lpstr>
      <vt:lpstr>Raize Software www.raize.com </vt:lpstr>
      <vt:lpstr>Raize Software www.raize.com </vt:lpstr>
      <vt:lpstr>Raize Software www.raize.com 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 Debugging With CodeSite</dc:title>
  <dc:creator>david</dc:creator>
  <cp:lastModifiedBy>david</cp:lastModifiedBy>
  <cp:revision>3</cp:revision>
  <dcterms:created xsi:type="dcterms:W3CDTF">2011-08-16T00:43:06Z</dcterms:created>
  <dcterms:modified xsi:type="dcterms:W3CDTF">2011-08-16T00:59:53Z</dcterms:modified>
</cp:coreProperties>
</file>