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04" autoAdjust="0"/>
  </p:normalViewPr>
  <p:slideViewPr>
    <p:cSldViewPr>
      <p:cViewPr varScale="1">
        <p:scale>
          <a:sx n="72" d="100"/>
          <a:sy n="72" d="100"/>
        </p:scale>
        <p:origin x="-2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5B58-E728-4F04-8F97-C9DB4922311C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D24C0-B6F9-472C-8957-621C9661E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Babies</a:t>
            </a:r>
            <a:r>
              <a:rPr lang="en-US" baseline="0" dirty="0" smtClean="0"/>
              <a:t> and cats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Background processes: anti-virus, spooling print job, defragging, updates, denial-of-service attacks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pages – blue underlined</a:t>
            </a:r>
            <a:r>
              <a:rPr lang="en-US" baseline="0" dirty="0" smtClean="0"/>
              <a:t> links</a:t>
            </a:r>
          </a:p>
          <a:p>
            <a:r>
              <a:rPr lang="en-US" baseline="0" dirty="0" smtClean="0"/>
              <a:t>Linux works on slow computers, but doesn’t let you know an app started</a:t>
            </a:r>
          </a:p>
          <a:p>
            <a:r>
              <a:rPr lang="en-US" baseline="0" dirty="0" smtClean="0"/>
              <a:t>Without a </a:t>
            </a:r>
            <a:r>
              <a:rPr lang="en-US" baseline="0" dirty="0" err="1" smtClean="0"/>
              <a:t>progressbar</a:t>
            </a:r>
            <a:r>
              <a:rPr lang="en-US" baseline="0" dirty="0" smtClean="0"/>
              <a:t>, I’ve had customers kill apps working on a long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48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have no idea how a customer will use your program until you WATCH a customer use your program!</a:t>
            </a:r>
          </a:p>
          <a:p>
            <a:r>
              <a:rPr lang="en-US" baseline="0" dirty="0" smtClean="0"/>
              <a:t>Don’t add needless options—it just takes more time and confuses the customer.</a:t>
            </a:r>
          </a:p>
          <a:p>
            <a:r>
              <a:rPr lang="en-US" baseline="0" dirty="0" smtClean="0"/>
              <a:t>Focus: </a:t>
            </a:r>
            <a:r>
              <a:rPr lang="en-US" dirty="0" smtClean="0"/>
              <a:t>Don't try to be everything. Don’t over deliver.  Have a goal in mind and stick to it. Get it done and do it really well.  Add features later.</a:t>
            </a:r>
          </a:p>
          <a:p>
            <a:r>
              <a:rPr lang="en-US" dirty="0" smtClean="0"/>
              <a:t>Customers know what result</a:t>
            </a:r>
            <a:r>
              <a:rPr lang="en-US" baseline="0" dirty="0" smtClean="0"/>
              <a:t> they need, they don’t want to have to learn nifty features in order to get it.  </a:t>
            </a:r>
          </a:p>
          <a:p>
            <a:r>
              <a:rPr lang="en-US" baseline="0" dirty="0" smtClean="0"/>
              <a:t>FUNCTION: [Need to get a sales report sorted by salesperson for the last quarter.  Need to update a customer’s email address.  Need to send a PO to a vendor before EOD to lock in a price.]  </a:t>
            </a:r>
          </a:p>
          <a:p>
            <a:r>
              <a:rPr lang="en-US" baseline="0" dirty="0" smtClean="0"/>
              <a:t>FEATURE: [Can move the columns in this grid to any order you want.  Can filter by store, quantity-on-hand, salesperson, date range, style, number of returns in the last month…  Can change the color of any data grid.]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http://johnnyholland.org/2009/02/17/touch-and-gesture-systems-what-you-haven%E2%80%99t-heard/</a:t>
            </a:r>
          </a:p>
          <a:p>
            <a:endParaRPr lang="en-US" dirty="0" smtClean="0"/>
          </a:p>
          <a:p>
            <a:r>
              <a:rPr lang="en-US" dirty="0" smtClean="0"/>
              <a:t>[Two circles</a:t>
            </a:r>
            <a:r>
              <a:rPr lang="en-US" baseline="0" dirty="0" smtClean="0"/>
              <a:t> and a right swoosh to extend the due date by two weeks]</a:t>
            </a:r>
          </a:p>
          <a:p>
            <a:r>
              <a:rPr lang="en-US" baseline="0" dirty="0" smtClean="0"/>
              <a:t>[Flick down-left to delete, flick down to scroll to next record]  --how many accidental deletes?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76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http://www.slideshare.net/kevinarthur/d4-m-karthur-share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0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http://www.lukew.com/ff/entry.asp?1071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D24C0-B6F9-472C-8957-621C9661E6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0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8B94F-4314-43EE-8AA3-5FD6E74B3C08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2B47259-1874-4C05-B64C-DC8E852CC47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ukew.com/ff/entry.asp?1071" TargetMode="External"/><Relationship Id="rId7" Type="http://schemas.openxmlformats.org/officeDocument/2006/relationships/hyperlink" Target="http://www.metacafe.com/watch/3369835/delphi_2010_using_touch_features_and_gestur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embarcadero.com/seppybloom/2009/08/11/37624" TargetMode="External"/><Relationship Id="rId5" Type="http://schemas.openxmlformats.org/officeDocument/2006/relationships/hyperlink" Target="http://www.drbob42.com/examine/examinB6.htm" TargetMode="External"/><Relationship Id="rId4" Type="http://schemas.openxmlformats.org/officeDocument/2006/relationships/hyperlink" Target="http://windwings.wordpress.com/2009/08/10/rad-studio-2010-review-5-vcl-natural-input-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Touch and Gestures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Oregon Delphi User Group</a:t>
            </a:r>
          </a:p>
          <a:p>
            <a:r>
              <a:rPr lang="en-US" dirty="0" smtClean="0"/>
              <a:t>November 14, 2011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Touch and Gestures?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</a:t>
            </a:r>
          </a:p>
          <a:p>
            <a:pPr lvl="1"/>
            <a:r>
              <a:rPr lang="en-US" dirty="0" smtClean="0"/>
              <a:t>Natural instinct to touch viewable objects</a:t>
            </a:r>
          </a:p>
          <a:p>
            <a:pPr lvl="1"/>
            <a:r>
              <a:rPr lang="en-US" dirty="0" smtClean="0"/>
              <a:t>You’re already used to a physical desktop</a:t>
            </a:r>
          </a:p>
          <a:p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Remember DOS?</a:t>
            </a:r>
          </a:p>
          <a:p>
            <a:pPr lvl="1"/>
            <a:r>
              <a:rPr lang="en-US" dirty="0" smtClean="0"/>
              <a:t>People are increasingly impatient</a:t>
            </a:r>
          </a:p>
          <a:p>
            <a:pPr lvl="2"/>
            <a:r>
              <a:rPr lang="en-US" i="1" dirty="0" smtClean="0"/>
              <a:t>Or have our expectations risen?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820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Intuitive</a:t>
            </a:r>
          </a:p>
          <a:p>
            <a:pPr lvl="1"/>
            <a:r>
              <a:rPr lang="en-US" dirty="0" smtClean="0"/>
              <a:t>Don’t Make Me Think!</a:t>
            </a:r>
          </a:p>
          <a:p>
            <a:pPr lvl="1"/>
            <a:r>
              <a:rPr lang="en-US" dirty="0" smtClean="0"/>
              <a:t>Don’t change from what I’m used to</a:t>
            </a:r>
          </a:p>
          <a:p>
            <a:r>
              <a:rPr lang="en-US" dirty="0" smtClean="0"/>
              <a:t>Responsive</a:t>
            </a:r>
          </a:p>
          <a:p>
            <a:pPr lvl="1"/>
            <a:r>
              <a:rPr lang="en-US" dirty="0" smtClean="0"/>
              <a:t>Let me know that something is happening</a:t>
            </a:r>
          </a:p>
          <a:p>
            <a:pPr lvl="1"/>
            <a:r>
              <a:rPr lang="en-US" dirty="0" smtClean="0"/>
              <a:t>If it’s slow, show an hourglass or progress bar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do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0926" indent="-514350">
              <a:buFont typeface="+mj-lt"/>
              <a:buAutoNum type="arabicPeriod"/>
            </a:pPr>
            <a:r>
              <a:rPr lang="en-US" dirty="0" smtClean="0"/>
              <a:t>Get out of your chair!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Simplify, simplify, simplify!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Focus. Deliver. Iterate.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Be consistent, adhere to standards.</a:t>
            </a:r>
          </a:p>
          <a:p>
            <a:pPr marL="550926" indent="-514350">
              <a:buFont typeface="+mj-lt"/>
              <a:buAutoNum type="arabicPeriod"/>
            </a:pPr>
            <a:r>
              <a:rPr lang="en-US" dirty="0" smtClean="0"/>
              <a:t>Think FUNCTION, not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13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“Surface” Designer Blog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 smtClean="0"/>
              <a:t>“When </a:t>
            </a:r>
            <a:r>
              <a:rPr lang="en-US" dirty="0"/>
              <a:t>not done properly, touch and gesture can appear as a step </a:t>
            </a:r>
            <a:r>
              <a:rPr lang="en-US" dirty="0" smtClean="0"/>
              <a:t>backwards”</a:t>
            </a:r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endParaRPr lang="en-US" dirty="0" smtClean="0"/>
          </a:p>
          <a:p>
            <a:pPr marL="36576" indent="0" algn="ctr">
              <a:buNone/>
            </a:pPr>
            <a:r>
              <a:rPr lang="en-US" dirty="0"/>
              <a:t>“Make sure the interaction fits the </a:t>
            </a:r>
            <a:r>
              <a:rPr lang="en-US" dirty="0" smtClean="0"/>
              <a:t>needs”</a:t>
            </a:r>
          </a:p>
        </p:txBody>
      </p:sp>
    </p:spTree>
    <p:extLst>
      <p:ext uri="{BB962C8B-B14F-4D97-AF65-F5344CB8AC3E}">
        <p14:creationId xmlns:p14="http://schemas.microsoft.com/office/powerpoint/2010/main" val="253891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Study – </a:t>
            </a:r>
            <a:r>
              <a:rPr lang="en-US" dirty="0" err="1" smtClean="0"/>
              <a:t>Synaptics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877"/>
            <a:ext cx="7543800" cy="4980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612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Gesture Reference </a:t>
            </a:r>
            <a:r>
              <a:rPr lang="en-US" dirty="0"/>
              <a:t>Guide</a:t>
            </a:r>
            <a:br>
              <a:rPr lang="en-US" dirty="0"/>
            </a:br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www.lukew.com/ff/entry.asp?1071</a:t>
            </a:r>
            <a:endParaRPr lang="en-US" sz="2000" dirty="0" smtClean="0"/>
          </a:p>
          <a:p>
            <a:r>
              <a:rPr lang="en-US" dirty="0" smtClean="0"/>
              <a:t>RAD Studio </a:t>
            </a:r>
            <a:r>
              <a:rPr lang="en-US" dirty="0"/>
              <a:t>2010 Review #5</a:t>
            </a:r>
            <a:br>
              <a:rPr lang="en-US" dirty="0"/>
            </a:br>
            <a:r>
              <a:rPr lang="en-US" sz="2000" dirty="0">
                <a:hlinkClick r:id="rId4"/>
              </a:rPr>
              <a:t>http://windwings.wordpress.com/2009/08/10/rad-studio-2010-review-5-vcl-natural-input-overview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 smtClean="0"/>
          </a:p>
          <a:p>
            <a:r>
              <a:rPr lang="en-US" dirty="0" smtClean="0"/>
              <a:t>Dr. Bob Examines Touch and Gestures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200" dirty="0">
                <a:hlinkClick r:id="rId5"/>
              </a:rPr>
              <a:t>http://</a:t>
            </a:r>
            <a:r>
              <a:rPr lang="en-US" sz="2200" dirty="0" smtClean="0">
                <a:hlinkClick r:id="rId5"/>
              </a:rPr>
              <a:t>www.drbob42.com/examine/examinB6.htm</a:t>
            </a:r>
            <a:endParaRPr lang="en-US" sz="2200" dirty="0" smtClean="0"/>
          </a:p>
          <a:p>
            <a:r>
              <a:rPr lang="en-US" dirty="0" err="1" smtClean="0"/>
              <a:t>Seppy</a:t>
            </a:r>
            <a:r>
              <a:rPr lang="en-US" dirty="0" smtClean="0"/>
              <a:t> Bloom – Touch </a:t>
            </a:r>
            <a:r>
              <a:rPr lang="en-US" dirty="0"/>
              <a:t>&amp; Gestures Part 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1900" dirty="0">
                <a:hlinkClick r:id="rId6"/>
              </a:rPr>
              <a:t>http://</a:t>
            </a:r>
            <a:r>
              <a:rPr lang="en-US" sz="1900" dirty="0" smtClean="0">
                <a:hlinkClick r:id="rId6"/>
              </a:rPr>
              <a:t>blogs.embarcadero.com/seppybloom/2009/08/11/37624</a:t>
            </a:r>
            <a:endParaRPr lang="en-US" sz="1900" dirty="0" smtClean="0"/>
          </a:p>
          <a:p>
            <a:r>
              <a:rPr lang="en-US" dirty="0" smtClean="0"/>
              <a:t>Anders </a:t>
            </a:r>
            <a:r>
              <a:rPr lang="en-US" dirty="0" err="1" smtClean="0"/>
              <a:t>Ohlsson</a:t>
            </a:r>
            <a:r>
              <a:rPr lang="en-US" dirty="0" smtClean="0"/>
              <a:t> with </a:t>
            </a:r>
            <a:r>
              <a:rPr lang="en-US" dirty="0" err="1" smtClean="0"/>
              <a:t>FishFact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>
                <a:hlinkClick r:id="rId7"/>
              </a:rPr>
              <a:t>http://www.metacafe.com/watch/3369835/delphi_2010_using_touch_features_and_gestures</a:t>
            </a:r>
            <a:r>
              <a:rPr lang="en-US" sz="2000" dirty="0" smtClean="0">
                <a:hlinkClick r:id="rId7"/>
              </a:rPr>
              <a:t>/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134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164</TotalTime>
  <Words>434</Words>
  <Application>Microsoft Office PowerPoint</Application>
  <PresentationFormat>On-screen Show (4:3)</PresentationFormat>
  <Paragraphs>61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Touch and Gestures</vt:lpstr>
      <vt:lpstr>Why Touch and Gestures?</vt:lpstr>
      <vt:lpstr>Design Goals</vt:lpstr>
      <vt:lpstr>How do we do this?</vt:lpstr>
      <vt:lpstr>“Surface” Designer Blog</vt:lpstr>
      <vt:lpstr>Usability Study – Synaptics</vt:lpstr>
      <vt:lpstr>Some Links</vt:lpstr>
    </vt:vector>
  </TitlesOfParts>
  <Company>Cornelius Concepts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Gestures and Touch</dc:title>
  <dc:creator>David Cornelius</dc:creator>
  <cp:lastModifiedBy>David Cornelius</cp:lastModifiedBy>
  <cp:revision>14</cp:revision>
  <dcterms:created xsi:type="dcterms:W3CDTF">2011-11-14T07:33:39Z</dcterms:created>
  <dcterms:modified xsi:type="dcterms:W3CDTF">2011-11-14T10:18:16Z</dcterms:modified>
</cp:coreProperties>
</file>