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 autoAdjust="0"/>
    <p:restoredTop sz="96327" autoAdjust="0"/>
  </p:normalViewPr>
  <p:slideViewPr>
    <p:cSldViewPr snapToGrid="0" snapToObjects="1">
      <p:cViewPr>
        <p:scale>
          <a:sx n="328" d="100"/>
          <a:sy n="328" d="100"/>
        </p:scale>
        <p:origin x="144" y="-186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35" d="100"/>
          <a:sy n="135" d="100"/>
        </p:scale>
        <p:origin x="476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42BC7-A105-1C44-B3A6-AF0E814B5493}" type="datetimeFigureOut">
              <a:rPr lang="en-GB" smtClean="0"/>
              <a:t>07/05/2023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06010-5EA0-E241-94FD-2EB0B5F7CCF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1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621" y="935302"/>
            <a:ext cx="7274379" cy="1989667"/>
          </a:xfrm>
        </p:spPr>
        <p:txBody>
          <a:bodyPr anchor="b"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621" y="3001698"/>
            <a:ext cx="7274379" cy="137980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66E54-C5DF-2A42-823E-BB2E1565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55C3B-440F-3444-BF75-9806704B7A54}" type="datetime1">
              <a:rPr lang="de-DE" smtClean="0"/>
              <a:t>07.05.23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5995EC-E956-1242-830B-680F8C6F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F9EA80F1-969D-7843-BBE2-853A1F17A34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49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02" y="606056"/>
            <a:ext cx="8715847" cy="46688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1C80C7-74DE-4443-BAC3-F53DC65E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EC64-E679-014C-AEF6-E91C7200F0A0}" type="datetime1">
              <a:rPr lang="de-DE" smtClean="0"/>
              <a:t>07.05.23</a:t>
            </a:fld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9EE7F5-CEBD-3D43-8B32-58FEF54A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80F1-969D-7843-BBE2-853A1F17A34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364612"/>
            <a:ext cx="7772400" cy="1135063"/>
          </a:xfrm>
        </p:spPr>
        <p:txBody>
          <a:bodyPr anchor="t"/>
          <a:lstStyle>
            <a:lvl1pPr algn="l">
              <a:defRPr sz="3333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114456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BC512F-F983-3643-97D9-57DCD1F3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7414-75DC-3F4B-882E-C0F2E1328E60}" type="datetime1">
              <a:rPr lang="de-DE" smtClean="0"/>
              <a:t>07.05.23</a:t>
            </a:fld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A90C43-D22B-234A-A36D-780CCA08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80F1-969D-7843-BBE2-853A1F17A34A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17ACB65-4367-0242-AE00-A2DEF34F4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0898" b="4729"/>
          <a:stretch/>
        </p:blipFill>
        <p:spPr>
          <a:xfrm>
            <a:off x="215502" y="70689"/>
            <a:ext cx="2859741" cy="4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502" y="593124"/>
            <a:ext cx="4280298" cy="46680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93124"/>
            <a:ext cx="4287040" cy="4668088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884E-CE68-544C-B1BB-49E54F88C9E4}" type="datetime1">
              <a:rPr lang="de-DE" smtClean="0"/>
              <a:t>07.05.23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1DFD1E0-BA3B-0143-A836-D1597E41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80F1-969D-7843-BBE2-853A1F17A34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502" y="599843"/>
            <a:ext cx="4281886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502" y="1132978"/>
            <a:ext cx="4281886" cy="412141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599843"/>
            <a:ext cx="4290214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32978"/>
            <a:ext cx="4290214" cy="412141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C9F9-D111-D443-B98B-E683038B2C95}" type="datetime1">
              <a:rPr lang="de-DE" smtClean="0"/>
              <a:t>07.05.23</a:t>
            </a:fld>
            <a:endParaRPr lang="en-US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8BBB330-D323-0141-B289-0633512A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80F1-969D-7843-BBE2-853A1F17A34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D18E-539F-034A-B24C-86245693B065}" type="datetime1">
              <a:rPr lang="de-DE" smtClean="0"/>
              <a:t>07.05.23</a:t>
            </a:fld>
            <a:endParaRPr lang="en-US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596AA12C-0CD8-1546-8DB5-9ED6EBEBDBE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37094589"/>
              </p:ext>
            </p:extLst>
          </p:nvPr>
        </p:nvGraphicFramePr>
        <p:xfrm>
          <a:off x="1524000" y="825500"/>
          <a:ext cx="60960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259634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129894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118923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7689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426829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628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8512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52023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422175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26702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12674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43313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44045-1A07-C63D-99F8-D5879AC6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9DF444-F1D5-FB74-89A9-FCEEF094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DF19-69AE-D441-B72A-14F9C0B6F6C0}" type="datetime1">
              <a:rPr lang="de-DE" smtClean="0"/>
              <a:pPr/>
              <a:t>07.05.23</a:t>
            </a:fld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03DB42-EC45-D0D3-0F2F-A032115DD5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A80F1-969D-7843-BBE2-853A1F17A34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1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44045-1A07-C63D-99F8-D5879AC6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9DF444-F1D5-FB74-89A9-FCEEF094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DF19-69AE-D441-B72A-14F9C0B6F6C0}" type="datetime1">
              <a:rPr lang="de-DE" smtClean="0"/>
              <a:pPr/>
              <a:t>07.05.23</a:t>
            </a:fld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03DB42-EC45-D0D3-0F2F-A032115DD5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EA80F1-969D-7843-BBE2-853A1F17A34A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77C279-6338-4D7F-1286-F9DE96EFB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2" y="606056"/>
            <a:ext cx="8715847" cy="46688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6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BA7320F7-4197-BB4B-A88B-4EEEE9974A10}"/>
              </a:ext>
            </a:extLst>
          </p:cNvPr>
          <p:cNvSpPr/>
          <p:nvPr userDrawn="1"/>
        </p:nvSpPr>
        <p:spPr>
          <a:xfrm>
            <a:off x="-399" y="5295636"/>
            <a:ext cx="9144000" cy="419364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B87587E1-BB3D-1147-AD5C-BA171BEC729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08761" y="518900"/>
            <a:ext cx="8726479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15502" y="91296"/>
            <a:ext cx="7842648" cy="362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15502" y="579876"/>
            <a:ext cx="8712996" cy="4700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3923819" y="5341554"/>
            <a:ext cx="125006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E7BDF19-69AE-D441-B72A-14F9C0B6F6C0}" type="datetime1">
              <a:rPr lang="de-DE" smtClean="0"/>
              <a:pPr/>
              <a:t>07.05.23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96B784-B529-7A47-A772-C269F506D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5502" y="5353712"/>
            <a:ext cx="503635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EA80F1-969D-7843-BBE2-853A1F17A34A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8B9428-5BA9-314B-9FC0-2C6888D53F9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093862" y="5332237"/>
            <a:ext cx="834636" cy="34616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759B55D-8762-2D11-D8F2-DBA98E577C1A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146172" y="90479"/>
            <a:ext cx="789068" cy="36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hf hdr="0" ftr="0"/>
  <p:txStyles>
    <p:titleStyle>
      <a:lvl1pPr algn="l" defTabSz="380985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85739" indent="-285739" algn="l" defTabSz="38098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19100" indent="-238115" algn="l" defTabSz="380985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52462" indent="-190492" algn="l" defTabSz="38098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33447" indent="-190492" algn="l" defTabSz="380985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14431" indent="-190492" algn="l" defTabSz="380985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09541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380985" rtl="0" eaLnBrk="1" latinLnBrk="0" hangingPunct="1">
        <a:spcBef>
          <a:spcPct val="20000"/>
        </a:spcBef>
        <a:buFont typeface="Arial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380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/>
          <p:nvPr/>
        </p:nvSpPr>
        <p:spPr/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E804479-4627-0442-9A7F-8AB043CE5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DD54AEDE-D547-714C-99FD-8521BF38E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29318B2-A9E9-BE48-A177-AC5B0EE2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0C1D-D9E8-1742-8052-B258C4C6E9C3}" type="datetime1">
              <a:rPr lang="de-DE" smtClean="0"/>
              <a:t>07.05.23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E49F9C-F9C0-0D4A-9F3A-0B3B7423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80F1-969D-7843-BBE2-853A1F17A34A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Bildschirmpräsentation (16:10)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Bildschirmpräsentation (16:10)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PMBCL dataset overview</dc:title>
  <dc:creator>Cornelius Hennch</dc:creator>
  <cp:keywords/>
  <cp:lastModifiedBy>Hennch, Cornelius</cp:lastModifiedBy>
  <cp:revision>32</cp:revision>
  <dcterms:created xsi:type="dcterms:W3CDTF">2021-03-18T15:24:16Z</dcterms:created>
  <dcterms:modified xsi:type="dcterms:W3CDTF">2023-05-07T17:27:06Z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18.03.2021</vt:lpwstr>
  </property>
  <property fmtid="{D5CDD505-2E9C-101B-9397-08002B2CF9AE}" pid="3" name="output">
    <vt:lpwstr/>
  </property>
</Properties>
</file>