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715000" type="screen16x1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6132"/>
    <p:restoredTop autoAdjust="0" sz="96327"/>
  </p:normalViewPr>
  <p:slideViewPr>
    <p:cSldViewPr snapToGrid="0" snapToObjects="1">
      <p:cViewPr varScale="1">
        <p:scale>
          <a:sx d="100" n="110"/>
          <a:sy d="100" n="110"/>
        </p:scale>
        <p:origin x="344" y="176"/>
      </p:cViewPr>
      <p:guideLst>
        <p:guide orient="horz" pos="180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135"/>
          <a:sy d="100" n="135"/>
        </p:scale>
        <p:origin x="4768" y="176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02" y="606056"/>
            <a:ext cx="8715847" cy="46688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364612"/>
            <a:ext cx="7772400" cy="1135063"/>
          </a:xfrm>
        </p:spPr>
        <p:txBody>
          <a:bodyPr anchor="t"/>
          <a:lstStyle>
            <a:lvl1pPr algn="l">
              <a:defRPr sz="3333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14456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BC512F-F983-3643-97D9-57DCD1F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7414-75DC-3F4B-882E-C0F2E1328E60}" type="datetime1">
              <a:rPr lang="de-DE" smtClean="0"/>
              <a:t>02.06.21</a:t>
            </a:fld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A90C43-D22B-234A-A36D-780CCA08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7ACB65-4367-0242-AE00-A2DEF34F4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0898" b="4729"/>
          <a:stretch/>
        </p:blipFill>
        <p:spPr>
          <a:xfrm>
            <a:off x="215502" y="70689"/>
            <a:ext cx="2859741" cy="4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502" y="593124"/>
            <a:ext cx="4280298" cy="46680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93124"/>
            <a:ext cx="4287040" cy="46680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884E-CE68-544C-B1BB-49E54F88C9E4}" type="datetime1">
              <a:rPr lang="de-DE" smtClean="0"/>
              <a:t>02.06.21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DFD1E0-BA3B-0143-A836-D1597E41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502" y="599843"/>
            <a:ext cx="4281886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502" y="1132978"/>
            <a:ext cx="4281886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9843"/>
            <a:ext cx="4290214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2978"/>
            <a:ext cx="4290214" cy="412141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AC9F9-D111-D443-B98B-E683038B2C95}" type="datetime1">
              <a:rPr lang="de-DE" smtClean="0"/>
              <a:t>02.06.21</a:t>
            </a:fld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8BBB330-D323-0141-B289-0633512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D18E-539F-034A-B24C-86245693B065}" type="datetime1">
              <a:rPr lang="de-DE" smtClean="0"/>
              <a:t>02.06.21</a:t>
            </a:fld>
            <a:endParaRPr lang="en-US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96AA12C-0CD8-1546-8DB5-9ED6EBEBDBE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7094589"/>
              </p:ext>
            </p:extLst>
          </p:nvPr>
        </p:nvGraphicFramePr>
        <p:xfrm>
          <a:off x="1524000" y="825500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59634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129894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118923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689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682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62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85125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52023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422175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26702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26743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433134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2.png" Type="http://schemas.openxmlformats.org/officeDocument/2006/relationships/image" /><Relationship Id="rId11" Type="http://schemas.openxmlformats.org/officeDocument/2006/relationships/slideLayout" Target="../slideLayouts/slideLayout8.xml" /><Relationship Id="rId10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BA7320F7-4197-BB4B-A88B-4EEEE9974A10}"/>
              </a:ext>
            </a:extLst>
          </p:cNvPr>
          <p:cNvSpPr/>
          <p:nvPr userDrawn="1"/>
        </p:nvSpPr>
        <p:spPr>
          <a:xfrm>
            <a:off x="-399" y="5295636"/>
            <a:ext cx="9144000" cy="419364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dirty="0" lang="de-DE">
              <a:solidFill>
                <a:srgbClr val="FFFFFF"/>
              </a:solidFill>
              <a:ea charset="-128" pitchFamily="-105" typeface="ＭＳ Ｐゴシック"/>
              <a:cs charset="-128" pitchFamily="-105" typeface="ＭＳ Ｐゴシック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87587E1-BB3D-1147-AD5C-BA171BEC729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08761" y="518900"/>
            <a:ext cx="8726479" cy="0"/>
          </a:xfrm>
          <a:prstGeom prst="line">
            <a:avLst/>
          </a:prstGeom>
          <a:ln algn="ctr" cap="flat" cmpd="sng" w="6350">
            <a:solidFill>
              <a:schemeClr val="tx1"/>
            </a:solidFill>
            <a:prstDash val="solid"/>
            <a:round/>
            <a:headEnd len="med" type="none" w="med"/>
            <a:tailEnd len="med" type="none" w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15502" y="91296"/>
            <a:ext cx="7610061" cy="36226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idx="1" type="body"/>
          </p:nvPr>
        </p:nvSpPr>
        <p:spPr>
          <a:xfrm>
            <a:off x="215502" y="579876"/>
            <a:ext cx="8712996" cy="470070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idx="2" sz="half" type="dt"/>
          </p:nvPr>
        </p:nvSpPr>
        <p:spPr>
          <a:xfrm>
            <a:off x="3923819" y="5341554"/>
            <a:ext cx="1250066" cy="30427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fld id="{1E7BDF19-69AE-D441-B72A-14F9C0B6F6C0}" type="datetime1">
              <a:rPr lang="de-DE" smtClean="0"/>
              <a:pPr/>
              <a:t>02.06.21</a:t>
            </a:fld>
            <a:endParaRPr dirty="0"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96B784-B529-7A47-A772-C269F506D426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215502" y="5353712"/>
            <a:ext cx="503635" cy="303212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bg1"/>
                </a:solidFill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fld id="{F9EA80F1-969D-7843-BBE2-853A1F17A34A}" type="slidenum">
              <a:rPr lang="en-GB" smtClean="0"/>
              <a:pPr/>
              <a:t>‹Nr.›</a:t>
            </a:fld>
            <a:endParaRPr dirty="0" lang="en-GB"/>
          </a:p>
        </p:txBody>
      </p:sp>
      <p:pic>
        <p:nvPicPr>
          <p:cNvPr descr="Ein Bild, das Text, ClipArt enthält.  Automatisch generierte Beschreibung" id="8" name="Grafik 7">
            <a:extLst>
              <a:ext uri="{FF2B5EF4-FFF2-40B4-BE49-F238E27FC236}">
                <a16:creationId xmlns:a16="http://schemas.microsoft.com/office/drawing/2014/main" id="{1D7B79BC-A195-E94F-AA6F-F1229882FD2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25563" y="91296"/>
            <a:ext cx="1102935" cy="366988"/>
          </a:xfrm>
          <a:prstGeom prst="rect">
            <a:avLst/>
          </a:prstGeom>
        </p:spPr>
      </p:pic>
      <p:pic>
        <p:nvPicPr>
          <p:cNvPr descr="Ein Bild, das Text enthält.  Automatisch generierte Beschreibung" id="11" name="Grafik 10">
            <a:extLst>
              <a:ext uri="{FF2B5EF4-FFF2-40B4-BE49-F238E27FC236}">
                <a16:creationId xmlns:a16="http://schemas.microsoft.com/office/drawing/2014/main" id="{D58B9428-5BA9-314B-9FC0-2C6888D53F9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093862" y="5332237"/>
            <a:ext cx="834636" cy="3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5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11"/>
    <p:sldLayoutId id="2147483656" r:id="rId10"/>
  </p:sldLayoutIdLst>
  <p:hf ftr="0" hdr="0"/>
  <p:txStyles>
    <p:titleStyle>
      <a:lvl1pPr algn="l" defTabSz="380985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380985" eaLnBrk="1" hangingPunct="1" indent="-285739" latinLnBrk="0" marL="285739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380985" eaLnBrk="1" hangingPunct="1" indent="-238115" latinLnBrk="0" marL="6191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380985" eaLnBrk="1" hangingPunct="1" indent="-190492" latinLnBrk="0" marL="952462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380985" eaLnBrk="1" hangingPunct="1" indent="-190492" latinLnBrk="0" marL="1333447" rtl="0">
        <a:spcBef>
          <a:spcPct val="20000"/>
        </a:spcBef>
        <a:buFont typeface="Arial"/>
        <a:buChar char="–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380985" eaLnBrk="1" hangingPunct="1" indent="-190492" latinLnBrk="0" marL="1714431" rtl="0">
        <a:spcBef>
          <a:spcPct val="20000"/>
        </a:spcBef>
        <a:buFont typeface="Arial"/>
        <a:buChar char="»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380985" eaLnBrk="1" hangingPunct="1" indent="-190492" latinLnBrk="0" marL="2095416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6pPr>
      <a:lvl7pPr algn="l" defTabSz="380985" eaLnBrk="1" hangingPunct="1" indent="-190492" latinLnBrk="0" marL="2476401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7pPr>
      <a:lvl8pPr algn="l" defTabSz="380985" eaLnBrk="1" hangingPunct="1" indent="-190492" latinLnBrk="0" marL="2857386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8pPr>
      <a:lvl9pPr algn="l" defTabSz="380985" eaLnBrk="1" hangingPunct="1" indent="-190492" latinLnBrk="0" marL="3238370" rtl="0">
        <a:spcBef>
          <a:spcPct val="20000"/>
        </a:spcBef>
        <a:buFont typeface="Arial"/>
        <a:buChar char="•"/>
        <a:defRPr kern="1200" sz="16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80985" eaLnBrk="1" hangingPunct="1" latinLnBrk="0" marL="0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1pPr>
      <a:lvl2pPr algn="l" defTabSz="380985" eaLnBrk="1" hangingPunct="1" latinLnBrk="0" marL="380985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2pPr>
      <a:lvl3pPr algn="l" defTabSz="380985" eaLnBrk="1" hangingPunct="1" latinLnBrk="0" marL="761970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380985" eaLnBrk="1" hangingPunct="1" latinLnBrk="0" marL="1142954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80985" eaLnBrk="1" hangingPunct="1" latinLnBrk="0" marL="1523939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80985" eaLnBrk="1" hangingPunct="1" latinLnBrk="0" marL="1904924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80985" eaLnBrk="1" hangingPunct="1" latinLnBrk="0" marL="2285909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80985" eaLnBrk="1" hangingPunct="1" latinLnBrk="0" marL="2666893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80985" eaLnBrk="1" hangingPunct="1" latinLnBrk="0" marL="3047878" rtl="0"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Cornelius Hennch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2025-03-14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2025-03-14</a:t>
            </a:fld>
            <a:endParaRPr dirty="0"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dirty="0"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2025-03-14</a:t>
            </a:fld>
            <a:endParaRPr dirty="0"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dirty="0"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2025-03-14</a:t>
            </a:fld>
            <a:endParaRPr dirty="0"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dirty="0"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/Users/cornelius/projects/targets_template/output/presentations/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596900"/>
            <a:ext cx="58293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C80C7-74DE-4443-BAC3-F53DC65E7ED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D0BEC64-E679-014C-AEF6-E91C7200F0A0}" type="datetime1">
              <a:rPr lang="de-DE" smtClean="0"/>
              <a:t>2025-03-14</a:t>
            </a:fld>
            <a:endParaRPr dirty="0"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EE7F5-CEBD-3D43-8B32-58FEF54A716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F9EA80F1-969D-7843-BBE2-853A1F17A34A}" type="slidenum">
              <a:rPr lang="en-GB" smtClean="0"/>
              <a:pPr/>
              <a:t>‹Nr.›</a:t>
            </a:fld>
            <a:endParaRPr dirty="0"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(16:10)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Cornelius Hennch</dc:creator>
  <cp:keywords/>
  <dcterms:created xsi:type="dcterms:W3CDTF">2025-03-14T23:06:28Z</dcterms:created>
  <dcterms:modified xsi:type="dcterms:W3CDTF">2025-03-14T23:06:28Z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2025-03-14</vt:lpwstr>
  </property>
  <property fmtid="{D5CDD505-2E9C-101B-9397-08002B2CF9AE}" pid="3" name="output">
    <vt:lpwstr/>
  </property>
</Properties>
</file>