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6" autoAdjust="0"/>
    <p:restoredTop sz="94733" autoAdjust="0"/>
  </p:normalViewPr>
  <p:slideViewPr>
    <p:cSldViewPr snapToGrid="0" snapToObjects="1">
      <p:cViewPr varScale="1">
        <p:scale>
          <a:sx n="122" d="100"/>
          <a:sy n="122" d="100"/>
        </p:scale>
        <p:origin x="216" y="5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241EB5C9-1307-BA42-ABA2-0BC069CD8E7F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C5EF2332-01BF-834F-8236-50238282D5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ill Sans MT" panose="020B0502020104020203" pitchFamily="34" charset="77"/>
                <a:cs typeface="Gill Sans Nova Light" panose="020F0302020204030204" pitchFamily="34" charset="0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  <a:cs typeface="Gill Sans Nova Light" panose="020F0302020204030204" pitchFamily="34" charset="0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Hello</a:t>
            </a:r>
            <a:r>
              <a:rPr lang="en-US">
                <a:latin typeface="Gill Sans MT" panose="020B0502020104020203" pitchFamily="34" charset="77"/>
              </a:rPr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latin typeface="Gill Sans MT" panose="020B0502020104020203" pitchFamily="34" charset="77"/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Some content on </a:t>
            </a:r>
            <a:r>
              <a:rPr lang="en-US">
                <a:latin typeface="Gill Sans MT" panose="020B0502020104020203" pitchFamily="34" charset="77"/>
              </a:rPr>
              <a:t>the left.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Bildschirmpräsentation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Hennch, Cornelius</cp:lastModifiedBy>
  <cp:revision>8</cp:revision>
  <dcterms:created xsi:type="dcterms:W3CDTF">2017-06-05T14:10:58Z</dcterms:created>
  <dcterms:modified xsi:type="dcterms:W3CDTF">2025-03-15T21:12:50Z</dcterms:modified>
</cp:coreProperties>
</file>