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31366"/>
    <p:restoredTop autoAdjust="0" sz="94733"/>
  </p:normalViewPr>
  <p:slideViewPr>
    <p:cSldViewPr snapToGrid="0" snapToObjects="1">
      <p:cViewPr varScale="1">
        <p:scale>
          <a:sx d="100" n="122"/>
          <a:sy d="100" n="122"/>
        </p:scale>
        <p:origin x="216" y="53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charset="77" panose="020B0502020104020203" pitchFamily="34" typeface="Gill Sans MT"/>
              </a:defRPr>
            </a:lvl1pPr>
          </a:lstStyle>
          <a:p>
            <a:fld id="{241EB5C9-1307-BA42-ABA2-0BC069CD8E7F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charset="77" panose="020B0502020104020203" pitchFamily="34" typeface="Gill Sans M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charset="77" panose="020B0502020104020203" pitchFamily="34" typeface="Gill Sans MT"/>
              </a:defRPr>
            </a:lvl1pPr>
          </a:lstStyle>
          <a:p>
            <a:fld id="{C5EF2332-01BF-834F-8236-50238282D533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charset="77" panose="020B0502020104020203" pitchFamily="34" typeface="Gill Sans M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charset="77" panose="020B0502020104020203" pitchFamily="34" typeface="Gill Sans M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charset="77" panose="020B0502020104020203" pitchFamily="34" typeface="Gill Sans M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charset="77" panose="020B0502020104020203" pitchFamily="34" typeface="Gill Sans M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77" panose="020B0502020104020203" pitchFamily="34" typeface="Gill Sans M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77" panose="020B0502020104020203" pitchFamily="34" typeface="Gill Sans M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rmarkdown.rstudio.co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Cornelius Hennch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an R Markdown presentation. Markdown is a simple formatting syntax for authoring HTML, PDF, and MS Word documents. For more details on using R Markdown see </a:t>
            </a:r>
            <a:r>
              <a:rPr>
                <a:hlinkClick r:id="rId2"/>
              </a:rPr>
              <a:t>http://rmarkdown.rstudio.com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Knit</a:t>
            </a:r>
            <a:r>
              <a:rPr/>
              <a:t> button a document will be generated that includes both content as well as the output of any embedded R code chunks within the document.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tar_read</a:t>
            </a:r>
            <a:r>
              <a:rPr>
                <a:latin typeface="Courier"/>
              </a:rPr>
              <a:t>(data),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× 5
##   Sepal.Length Sepal.Width Petal.Length Petal.Width Species
##          &lt;dbl&gt;       &lt;dbl&gt;        &lt;dbl&gt;       &lt;dbl&gt; &lt;chr&gt;  
## 1          5.1         3.5          1.4         0.2 setosa 
## 2          4.9         3            1.4         0.2 setosa 
## 3          4.7         3.2          1.3         0.2 setosa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/Users/cornelius/projects/targets_template/output/presentations/presentation_files/figure-pptx/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Macintosh PowerPoint</Application>
  <PresentationFormat>Bildschirmpräsentation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presentation</dc:title>
  <dc:creator>Cornelius Hennch</dc:creator>
  <cp:keywords/>
  <dcterms:created xsi:type="dcterms:W3CDTF">2025-03-15T21:13:20Z</dcterms:created>
  <dcterms:modified xsi:type="dcterms:W3CDTF">2025-03-15T21:13:20Z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2025-03-14</vt:lpwstr>
  </property>
  <property fmtid="{D5CDD505-2E9C-101B-9397-08002B2CF9AE}" pid="3" name="output">
    <vt:lpwstr/>
  </property>
</Properties>
</file>