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132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344" y="1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76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2BC7-A105-1C44-B3A6-AF0E814B5493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06010-5EA0-E241-94FD-2EB0B5F7CC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621" y="935302"/>
            <a:ext cx="7274379" cy="1989667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621" y="3001698"/>
            <a:ext cx="7274379" cy="137980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66E54-C5DF-2A42-823E-BB2E1565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C3B-440F-3444-BF75-9806704B7A54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995EC-E956-1242-830B-680F8C6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63EA74-7915-BA48-86D8-AE35814BEB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47760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2" y="606056"/>
            <a:ext cx="8715847" cy="466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364612"/>
            <a:ext cx="7772400" cy="1135063"/>
          </a:xfrm>
        </p:spPr>
        <p:txBody>
          <a:bodyPr anchor="t"/>
          <a:lstStyle>
            <a:lvl1pPr algn="l">
              <a:defRPr sz="3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14456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BC512F-F983-3643-97D9-57DCD1F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7414-75DC-3F4B-882E-C0F2E1328E6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90C43-D22B-234A-A36D-780CCA08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7ACB65-4367-0242-AE00-A2DEF34F4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70689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502" y="593124"/>
            <a:ext cx="4280298" cy="46680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3124"/>
            <a:ext cx="4287040" cy="46680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884E-CE68-544C-B1BB-49E54F88C9E4}" type="datetime1">
              <a:rPr lang="de-DE" smtClean="0"/>
              <a:t>02.06.21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DFD1E0-BA3B-0143-A836-D1597E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502" y="599843"/>
            <a:ext cx="4281886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502" y="1132978"/>
            <a:ext cx="4281886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9843"/>
            <a:ext cx="4290214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2978"/>
            <a:ext cx="4290214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C9F9-D111-D443-B98B-E683038B2C95}" type="datetime1">
              <a:rPr lang="de-DE" smtClean="0"/>
              <a:t>02.06.21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8BBB330-D323-0141-B289-0633512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D18E-539F-034A-B24C-86245693B065}" type="datetime1">
              <a:rPr lang="de-DE" smtClean="0"/>
              <a:t>02.06.21</a:t>
            </a:fld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96AA12C-0CD8-1546-8DB5-9ED6EBEBDB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7094589"/>
              </p:ext>
            </p:extLst>
          </p:nvPr>
        </p:nvGraphicFramePr>
        <p:xfrm>
          <a:off x="1524000" y="825500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5963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9894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18923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8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682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62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8512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52023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217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2670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2674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4331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BA7320F7-4197-BB4B-A88B-4EEEE9974A10}"/>
              </a:ext>
            </a:extLst>
          </p:cNvPr>
          <p:cNvSpPr/>
          <p:nvPr userDrawn="1"/>
        </p:nvSpPr>
        <p:spPr>
          <a:xfrm>
            <a:off x="-399" y="5295636"/>
            <a:ext cx="9144000" cy="419364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87587E1-BB3D-1147-AD5C-BA171BEC72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8761" y="518900"/>
            <a:ext cx="8726479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15502" y="91296"/>
            <a:ext cx="7610061" cy="36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15502" y="579876"/>
            <a:ext cx="8712996" cy="470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923819" y="5341554"/>
            <a:ext cx="12500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7BDF19-69AE-D441-B72A-14F9C0B6F6C0}" type="datetime1">
              <a:rPr lang="de-DE" smtClean="0"/>
              <a:pPr/>
              <a:t>02.06.21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B784-B529-7A47-A772-C269F506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502" y="5353712"/>
            <a:ext cx="503635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D7B79BC-A195-E94F-AA6F-F1229882FD2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25563" y="91296"/>
            <a:ext cx="1102935" cy="366988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8B9428-5BA9-314B-9FC0-2C6888D53F9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93862" y="5332237"/>
            <a:ext cx="834636" cy="3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l" defTabSz="38098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/>
          <p:nvPr/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804479-4627-0442-9A7F-8AB043CE5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D54AEDE-D547-714C-99FD-8521BF38E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29318B2-A9E9-BE48-A177-AC5B0EE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C1D-D9E8-1742-8052-B258C4C6E9C3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49F9C-F9C0-0D4A-9F3A-0B3B7423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PMBCL dataset overview</dc:title>
  <dc:creator>Cornelius Hennch</dc:creator>
  <cp:keywords/>
  <cp:lastModifiedBy>Hennch, Cornelius</cp:lastModifiedBy>
  <cp:revision>27</cp:revision>
  <dcterms:created xsi:type="dcterms:W3CDTF">2021-03-18T15:24:16Z</dcterms:created>
  <dcterms:modified xsi:type="dcterms:W3CDTF">2021-06-02T18:15:22Z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18.03.2021</vt:lpwstr>
  </property>
  <property fmtid="{D5CDD505-2E9C-101B-9397-08002B2CF9AE}" pid="3" name="output">
    <vt:lpwstr/>
  </property>
</Properties>
</file>