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Cornelius Hennch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tar_read</a:t>
            </a:r>
            <a:r>
              <a:rPr>
                <a:latin typeface="Courier"/>
              </a:rPr>
              <a:t>(data))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Sepal.Length    Sepal.Width     Petal.Length    Petal.Width   
##  Min.   :4.300   Min.   :2.000   Min.   :1.000   Min.   :0.100  
##  1st Qu.:5.100   1st Qu.:2.800   1st Qu.:1.600   1st Qu.:0.300  
##  Median :5.800   Median :3.000   Median :4.350   Median :1.300  
##  Mean   :5.843   Mean   :3.057   Mean   :3.758   Mean   :1.199  
##  3rd Qu.:6.400   3rd Qu.:3.300   3rd Qu.:5.100   3rd Qu.:1.800  
##  Max.   :7.900   Max.   :4.400   Max.   :6.900   Max.   :2.500  
##    Species         
##  Length:150        
##  Class :character  
##  Mode  :character  
##                    
##                    
##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/Users/cornelius/projects/targets_template/output/presentations/presentation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Cornelius Hennch</dc:creator>
  <cp:keywords/>
  <dcterms:created xsi:type="dcterms:W3CDTF">2025-03-15T20:53:48Z</dcterms:created>
  <dcterms:modified xsi:type="dcterms:W3CDTF">2025-03-15T20:53:48Z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2025-03-14</vt:lpwstr>
  </property>
  <property fmtid="{D5CDD505-2E9C-101B-9397-08002B2CF9AE}" pid="3" name="output">
    <vt:lpwstr/>
  </property>
</Properties>
</file>