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039675" cy="21396325"/>
  <p:notesSz cx="6858000" cy="9144000"/>
  <p:defaultTextStyle>
    <a:defPPr>
      <a:defRPr lang="en-US"/>
    </a:defPPr>
    <a:lvl1pPr marL="0" algn="l" defTabSz="2852928" rtl="0" eaLnBrk="1" latinLnBrk="0" hangingPunct="1">
      <a:defRPr sz="5616" kern="1200">
        <a:solidFill>
          <a:schemeClr val="tx1"/>
        </a:solidFill>
        <a:latin typeface="+mn-lt"/>
        <a:ea typeface="+mn-ea"/>
        <a:cs typeface="+mn-cs"/>
      </a:defRPr>
    </a:lvl1pPr>
    <a:lvl2pPr marL="1426464" algn="l" defTabSz="2852928" rtl="0" eaLnBrk="1" latinLnBrk="0" hangingPunct="1">
      <a:defRPr sz="5616" kern="1200">
        <a:solidFill>
          <a:schemeClr val="tx1"/>
        </a:solidFill>
        <a:latin typeface="+mn-lt"/>
        <a:ea typeface="+mn-ea"/>
        <a:cs typeface="+mn-cs"/>
      </a:defRPr>
    </a:lvl2pPr>
    <a:lvl3pPr marL="2852928" algn="l" defTabSz="2852928" rtl="0" eaLnBrk="1" latinLnBrk="0" hangingPunct="1">
      <a:defRPr sz="5616" kern="1200">
        <a:solidFill>
          <a:schemeClr val="tx1"/>
        </a:solidFill>
        <a:latin typeface="+mn-lt"/>
        <a:ea typeface="+mn-ea"/>
        <a:cs typeface="+mn-cs"/>
      </a:defRPr>
    </a:lvl3pPr>
    <a:lvl4pPr marL="4279392" algn="l" defTabSz="2852928" rtl="0" eaLnBrk="1" latinLnBrk="0" hangingPunct="1">
      <a:defRPr sz="5616" kern="1200">
        <a:solidFill>
          <a:schemeClr val="tx1"/>
        </a:solidFill>
        <a:latin typeface="+mn-lt"/>
        <a:ea typeface="+mn-ea"/>
        <a:cs typeface="+mn-cs"/>
      </a:defRPr>
    </a:lvl4pPr>
    <a:lvl5pPr marL="5705856" algn="l" defTabSz="2852928" rtl="0" eaLnBrk="1" latinLnBrk="0" hangingPunct="1">
      <a:defRPr sz="5616" kern="1200">
        <a:solidFill>
          <a:schemeClr val="tx1"/>
        </a:solidFill>
        <a:latin typeface="+mn-lt"/>
        <a:ea typeface="+mn-ea"/>
        <a:cs typeface="+mn-cs"/>
      </a:defRPr>
    </a:lvl5pPr>
    <a:lvl6pPr marL="7132320" algn="l" defTabSz="2852928" rtl="0" eaLnBrk="1" latinLnBrk="0" hangingPunct="1">
      <a:defRPr sz="5616" kern="1200">
        <a:solidFill>
          <a:schemeClr val="tx1"/>
        </a:solidFill>
        <a:latin typeface="+mn-lt"/>
        <a:ea typeface="+mn-ea"/>
        <a:cs typeface="+mn-cs"/>
      </a:defRPr>
    </a:lvl6pPr>
    <a:lvl7pPr marL="8558784" algn="l" defTabSz="2852928" rtl="0" eaLnBrk="1" latinLnBrk="0" hangingPunct="1">
      <a:defRPr sz="5616" kern="1200">
        <a:solidFill>
          <a:schemeClr val="tx1"/>
        </a:solidFill>
        <a:latin typeface="+mn-lt"/>
        <a:ea typeface="+mn-ea"/>
        <a:cs typeface="+mn-cs"/>
      </a:defRPr>
    </a:lvl7pPr>
    <a:lvl8pPr marL="9985248" algn="l" defTabSz="2852928" rtl="0" eaLnBrk="1" latinLnBrk="0" hangingPunct="1">
      <a:defRPr sz="5616" kern="1200">
        <a:solidFill>
          <a:schemeClr val="tx1"/>
        </a:solidFill>
        <a:latin typeface="+mn-lt"/>
        <a:ea typeface="+mn-ea"/>
        <a:cs typeface="+mn-cs"/>
      </a:defRPr>
    </a:lvl8pPr>
    <a:lvl9pPr marL="11411712" algn="l" defTabSz="2852928" rtl="0" eaLnBrk="1" latinLnBrk="0" hangingPunct="1">
      <a:defRPr sz="561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B43"/>
    <a:srgbClr val="FFFFE7"/>
    <a:srgbClr val="53B227"/>
    <a:srgbClr val="4990E2"/>
    <a:srgbClr val="E644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511"/>
    <p:restoredTop sz="88119"/>
  </p:normalViewPr>
  <p:slideViewPr>
    <p:cSldViewPr snapToGrid="0" snapToObjects="1">
      <p:cViewPr>
        <p:scale>
          <a:sx n="23" d="100"/>
          <a:sy n="23"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DF2E5-C72C-9D41-A1F3-AA3644388C4A}" type="datetimeFigureOut">
              <a:rPr lang="en-US" smtClean="0"/>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C3614-D678-4B44-BB99-537E177CCEC2}" type="slidenum">
              <a:rPr lang="en-US" smtClean="0"/>
              <a:t>‹#›</a:t>
            </a:fld>
            <a:endParaRPr lang="en-US"/>
          </a:p>
        </p:txBody>
      </p:sp>
    </p:spTree>
    <p:extLst>
      <p:ext uri="{BB962C8B-B14F-4D97-AF65-F5344CB8AC3E}">
        <p14:creationId xmlns:p14="http://schemas.microsoft.com/office/powerpoint/2010/main" val="3834266109"/>
      </p:ext>
    </p:extLst>
  </p:cSld>
  <p:clrMap bg1="lt1" tx1="dk1" bg2="lt2" tx2="dk2" accent1="accent1" accent2="accent2" accent3="accent3" accent4="accent4" accent5="accent5" accent6="accent6" hlink="hlink" folHlink="folHlink"/>
  <p:notesStyle>
    <a:lvl1pPr marL="0" algn="l" defTabSz="2852928" rtl="0" eaLnBrk="1" latinLnBrk="0" hangingPunct="1">
      <a:defRPr sz="3744" kern="1200">
        <a:solidFill>
          <a:schemeClr val="tx1"/>
        </a:solidFill>
        <a:latin typeface="+mn-lt"/>
        <a:ea typeface="+mn-ea"/>
        <a:cs typeface="+mn-cs"/>
      </a:defRPr>
    </a:lvl1pPr>
    <a:lvl2pPr marL="1426464" algn="l" defTabSz="2852928" rtl="0" eaLnBrk="1" latinLnBrk="0" hangingPunct="1">
      <a:defRPr sz="3744" kern="1200">
        <a:solidFill>
          <a:schemeClr val="tx1"/>
        </a:solidFill>
        <a:latin typeface="+mn-lt"/>
        <a:ea typeface="+mn-ea"/>
        <a:cs typeface="+mn-cs"/>
      </a:defRPr>
    </a:lvl2pPr>
    <a:lvl3pPr marL="2852928" algn="l" defTabSz="2852928" rtl="0" eaLnBrk="1" latinLnBrk="0" hangingPunct="1">
      <a:defRPr sz="3744" kern="1200">
        <a:solidFill>
          <a:schemeClr val="tx1"/>
        </a:solidFill>
        <a:latin typeface="+mn-lt"/>
        <a:ea typeface="+mn-ea"/>
        <a:cs typeface="+mn-cs"/>
      </a:defRPr>
    </a:lvl3pPr>
    <a:lvl4pPr marL="4279392" algn="l" defTabSz="2852928" rtl="0" eaLnBrk="1" latinLnBrk="0" hangingPunct="1">
      <a:defRPr sz="3744" kern="1200">
        <a:solidFill>
          <a:schemeClr val="tx1"/>
        </a:solidFill>
        <a:latin typeface="+mn-lt"/>
        <a:ea typeface="+mn-ea"/>
        <a:cs typeface="+mn-cs"/>
      </a:defRPr>
    </a:lvl4pPr>
    <a:lvl5pPr marL="5705856" algn="l" defTabSz="2852928" rtl="0" eaLnBrk="1" latinLnBrk="0" hangingPunct="1">
      <a:defRPr sz="3744" kern="1200">
        <a:solidFill>
          <a:schemeClr val="tx1"/>
        </a:solidFill>
        <a:latin typeface="+mn-lt"/>
        <a:ea typeface="+mn-ea"/>
        <a:cs typeface="+mn-cs"/>
      </a:defRPr>
    </a:lvl5pPr>
    <a:lvl6pPr marL="7132320" algn="l" defTabSz="2852928" rtl="0" eaLnBrk="1" latinLnBrk="0" hangingPunct="1">
      <a:defRPr sz="3744" kern="1200">
        <a:solidFill>
          <a:schemeClr val="tx1"/>
        </a:solidFill>
        <a:latin typeface="+mn-lt"/>
        <a:ea typeface="+mn-ea"/>
        <a:cs typeface="+mn-cs"/>
      </a:defRPr>
    </a:lvl6pPr>
    <a:lvl7pPr marL="8558784" algn="l" defTabSz="2852928" rtl="0" eaLnBrk="1" latinLnBrk="0" hangingPunct="1">
      <a:defRPr sz="3744" kern="1200">
        <a:solidFill>
          <a:schemeClr val="tx1"/>
        </a:solidFill>
        <a:latin typeface="+mn-lt"/>
        <a:ea typeface="+mn-ea"/>
        <a:cs typeface="+mn-cs"/>
      </a:defRPr>
    </a:lvl7pPr>
    <a:lvl8pPr marL="9985248" algn="l" defTabSz="2852928" rtl="0" eaLnBrk="1" latinLnBrk="0" hangingPunct="1">
      <a:defRPr sz="3744" kern="1200">
        <a:solidFill>
          <a:schemeClr val="tx1"/>
        </a:solidFill>
        <a:latin typeface="+mn-lt"/>
        <a:ea typeface="+mn-ea"/>
        <a:cs typeface="+mn-cs"/>
      </a:defRPr>
    </a:lvl8pPr>
    <a:lvl9pPr marL="11411712" algn="l" defTabSz="2852928" rtl="0" eaLnBrk="1" latinLnBrk="0" hangingPunct="1">
      <a:defRPr sz="374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Gauges for # of reviews/lifetime users</a:t>
            </a:r>
          </a:p>
          <a:p>
            <a:r>
              <a:rPr lang="en-US" dirty="0"/>
              <a:t>Colored squares with number for number of PMs, </a:t>
            </a:r>
            <a:r>
              <a:rPr lang="en-US" dirty="0" err="1"/>
              <a:t>devs</a:t>
            </a:r>
            <a:r>
              <a:rPr lang="en-US" dirty="0"/>
              <a:t>, designers, etc.</a:t>
            </a:r>
          </a:p>
        </p:txBody>
      </p:sp>
      <p:sp>
        <p:nvSpPr>
          <p:cNvPr id="4" name="Slide Number Placeholder 3"/>
          <p:cNvSpPr>
            <a:spLocks noGrp="1"/>
          </p:cNvSpPr>
          <p:nvPr>
            <p:ph type="sldNum" sz="quarter" idx="10"/>
          </p:nvPr>
        </p:nvSpPr>
        <p:spPr/>
        <p:txBody>
          <a:bodyPr/>
          <a:lstStyle/>
          <a:p>
            <a:fld id="{F3AC3614-D678-4B44-BB99-537E177CCEC2}" type="slidenum">
              <a:rPr lang="en-US" smtClean="0"/>
              <a:t>1</a:t>
            </a:fld>
            <a:endParaRPr lang="en-US"/>
          </a:p>
        </p:txBody>
      </p:sp>
    </p:spTree>
    <p:extLst>
      <p:ext uri="{BB962C8B-B14F-4D97-AF65-F5344CB8AC3E}">
        <p14:creationId xmlns:p14="http://schemas.microsoft.com/office/powerpoint/2010/main" val="411608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54960" y="3501669"/>
            <a:ext cx="28529756" cy="7449091"/>
          </a:xfrm>
        </p:spPr>
        <p:txBody>
          <a:bodyPr anchor="b"/>
          <a:lstStyle>
            <a:lvl1pPr algn="ctr">
              <a:defRPr sz="18719"/>
            </a:lvl1pPr>
          </a:lstStyle>
          <a:p>
            <a:r>
              <a:rPr lang="en-US"/>
              <a:t>Click to edit Master title style</a:t>
            </a:r>
            <a:endParaRPr lang="en-US" dirty="0"/>
          </a:p>
        </p:txBody>
      </p:sp>
      <p:sp>
        <p:nvSpPr>
          <p:cNvPr id="3" name="Subtitle 2"/>
          <p:cNvSpPr>
            <a:spLocks noGrp="1"/>
          </p:cNvSpPr>
          <p:nvPr>
            <p:ph type="subTitle" idx="1"/>
          </p:nvPr>
        </p:nvSpPr>
        <p:spPr>
          <a:xfrm>
            <a:off x="4754960" y="11238025"/>
            <a:ext cx="28529756" cy="5165824"/>
          </a:xfrm>
        </p:spPr>
        <p:txBody>
          <a:bodyPr/>
          <a:lstStyle>
            <a:lvl1pPr marL="0" indent="0" algn="ctr">
              <a:buNone/>
              <a:defRPr sz="7488"/>
            </a:lvl1pPr>
            <a:lvl2pPr marL="1426418" indent="0" algn="ctr">
              <a:buNone/>
              <a:defRPr sz="6240"/>
            </a:lvl2pPr>
            <a:lvl3pPr marL="2852837" indent="0" algn="ctr">
              <a:buNone/>
              <a:defRPr sz="5616"/>
            </a:lvl3pPr>
            <a:lvl4pPr marL="4279255" indent="0" algn="ctr">
              <a:buNone/>
              <a:defRPr sz="4992"/>
            </a:lvl4pPr>
            <a:lvl5pPr marL="5705673" indent="0" algn="ctr">
              <a:buNone/>
              <a:defRPr sz="4992"/>
            </a:lvl5pPr>
            <a:lvl6pPr marL="7132091" indent="0" algn="ctr">
              <a:buNone/>
              <a:defRPr sz="4992"/>
            </a:lvl6pPr>
            <a:lvl7pPr marL="8558510" indent="0" algn="ctr">
              <a:buNone/>
              <a:defRPr sz="4992"/>
            </a:lvl7pPr>
            <a:lvl8pPr marL="9984928" indent="0" algn="ctr">
              <a:buNone/>
              <a:defRPr sz="4992"/>
            </a:lvl8pPr>
            <a:lvl9pPr marL="11411346" indent="0" algn="ctr">
              <a:buNone/>
              <a:defRPr sz="499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C5CE02-B80D-9644-AE96-42A28D0902FB}"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194778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5CE02-B80D-9644-AE96-42A28D0902FB}"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421848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222142" y="1139156"/>
            <a:ext cx="8202305"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15228" y="1139156"/>
            <a:ext cx="24131419" cy="181323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5CE02-B80D-9644-AE96-42A28D0902FB}"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120447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5CE02-B80D-9644-AE96-42A28D0902FB}"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269335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95415" y="5334226"/>
            <a:ext cx="32809220" cy="8900275"/>
          </a:xfrm>
        </p:spPr>
        <p:txBody>
          <a:bodyPr anchor="b"/>
          <a:lstStyle>
            <a:lvl1pPr>
              <a:defRPr sz="18719"/>
            </a:lvl1pPr>
          </a:lstStyle>
          <a:p>
            <a:r>
              <a:rPr lang="en-US"/>
              <a:t>Click to edit Master title style</a:t>
            </a:r>
            <a:endParaRPr lang="en-US" dirty="0"/>
          </a:p>
        </p:txBody>
      </p:sp>
      <p:sp>
        <p:nvSpPr>
          <p:cNvPr id="3" name="Text Placeholder 2"/>
          <p:cNvSpPr>
            <a:spLocks noGrp="1"/>
          </p:cNvSpPr>
          <p:nvPr>
            <p:ph type="body" idx="1"/>
          </p:nvPr>
        </p:nvSpPr>
        <p:spPr>
          <a:xfrm>
            <a:off x="2595415" y="14318701"/>
            <a:ext cx="32809220" cy="4680445"/>
          </a:xfrm>
        </p:spPr>
        <p:txBody>
          <a:bodyPr/>
          <a:lstStyle>
            <a:lvl1pPr marL="0" indent="0">
              <a:buNone/>
              <a:defRPr sz="7488">
                <a:solidFill>
                  <a:schemeClr val="tx1">
                    <a:tint val="75000"/>
                  </a:schemeClr>
                </a:solidFill>
              </a:defRPr>
            </a:lvl1pPr>
            <a:lvl2pPr marL="1426418" indent="0">
              <a:buNone/>
              <a:defRPr sz="6240">
                <a:solidFill>
                  <a:schemeClr val="tx1">
                    <a:tint val="75000"/>
                  </a:schemeClr>
                </a:solidFill>
              </a:defRPr>
            </a:lvl2pPr>
            <a:lvl3pPr marL="2852837" indent="0">
              <a:buNone/>
              <a:defRPr sz="5616">
                <a:solidFill>
                  <a:schemeClr val="tx1">
                    <a:tint val="75000"/>
                  </a:schemeClr>
                </a:solidFill>
              </a:defRPr>
            </a:lvl3pPr>
            <a:lvl4pPr marL="4279255" indent="0">
              <a:buNone/>
              <a:defRPr sz="4992">
                <a:solidFill>
                  <a:schemeClr val="tx1">
                    <a:tint val="75000"/>
                  </a:schemeClr>
                </a:solidFill>
              </a:defRPr>
            </a:lvl4pPr>
            <a:lvl5pPr marL="5705673" indent="0">
              <a:buNone/>
              <a:defRPr sz="4992">
                <a:solidFill>
                  <a:schemeClr val="tx1">
                    <a:tint val="75000"/>
                  </a:schemeClr>
                </a:solidFill>
              </a:defRPr>
            </a:lvl5pPr>
            <a:lvl6pPr marL="7132091" indent="0">
              <a:buNone/>
              <a:defRPr sz="4992">
                <a:solidFill>
                  <a:schemeClr val="tx1">
                    <a:tint val="75000"/>
                  </a:schemeClr>
                </a:solidFill>
              </a:defRPr>
            </a:lvl6pPr>
            <a:lvl7pPr marL="8558510" indent="0">
              <a:buNone/>
              <a:defRPr sz="4992">
                <a:solidFill>
                  <a:schemeClr val="tx1">
                    <a:tint val="75000"/>
                  </a:schemeClr>
                </a:solidFill>
              </a:defRPr>
            </a:lvl7pPr>
            <a:lvl8pPr marL="9984928" indent="0">
              <a:buNone/>
              <a:defRPr sz="4992">
                <a:solidFill>
                  <a:schemeClr val="tx1">
                    <a:tint val="75000"/>
                  </a:schemeClr>
                </a:solidFill>
              </a:defRPr>
            </a:lvl8pPr>
            <a:lvl9pPr marL="11411346" indent="0">
              <a:buNone/>
              <a:defRPr sz="499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C5CE02-B80D-9644-AE96-42A28D0902FB}"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413610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15228" y="5695781"/>
            <a:ext cx="16166862" cy="13575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257585" y="5695781"/>
            <a:ext cx="16166862" cy="13575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C5CE02-B80D-9644-AE96-42A28D0902FB}"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130639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20182" y="1139158"/>
            <a:ext cx="32809220"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20184" y="5245073"/>
            <a:ext cx="1609256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Edit Master text styles</a:t>
            </a:r>
          </a:p>
        </p:txBody>
      </p:sp>
      <p:sp>
        <p:nvSpPr>
          <p:cNvPr id="4" name="Content Placeholder 3"/>
          <p:cNvSpPr>
            <a:spLocks noGrp="1"/>
          </p:cNvSpPr>
          <p:nvPr>
            <p:ph sz="half" idx="2"/>
          </p:nvPr>
        </p:nvSpPr>
        <p:spPr>
          <a:xfrm>
            <a:off x="2620184" y="7815602"/>
            <a:ext cx="16092564" cy="114955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257585" y="5245073"/>
            <a:ext cx="16171817"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Edit Master text styles</a:t>
            </a:r>
          </a:p>
        </p:txBody>
      </p:sp>
      <p:sp>
        <p:nvSpPr>
          <p:cNvPr id="6" name="Content Placeholder 5"/>
          <p:cNvSpPr>
            <a:spLocks noGrp="1"/>
          </p:cNvSpPr>
          <p:nvPr>
            <p:ph sz="quarter" idx="4"/>
          </p:nvPr>
        </p:nvSpPr>
        <p:spPr>
          <a:xfrm>
            <a:off x="19257585" y="7815602"/>
            <a:ext cx="16171817" cy="114955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5CE02-B80D-9644-AE96-42A28D0902FB}"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109052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C5CE02-B80D-9644-AE96-42A28D0902FB}"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403007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5CE02-B80D-9644-AE96-42A28D0902FB}"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235299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20184" y="1426422"/>
            <a:ext cx="12268784" cy="4992476"/>
          </a:xfrm>
        </p:spPr>
        <p:txBody>
          <a:bodyPr anchor="b"/>
          <a:lstStyle>
            <a:lvl1pPr>
              <a:defRPr sz="9984"/>
            </a:lvl1pPr>
          </a:lstStyle>
          <a:p>
            <a:r>
              <a:rPr lang="en-US"/>
              <a:t>Click to edit Master title style</a:t>
            </a:r>
            <a:endParaRPr lang="en-US" dirty="0"/>
          </a:p>
        </p:txBody>
      </p:sp>
      <p:sp>
        <p:nvSpPr>
          <p:cNvPr id="3" name="Content Placeholder 2"/>
          <p:cNvSpPr>
            <a:spLocks noGrp="1"/>
          </p:cNvSpPr>
          <p:nvPr>
            <p:ph idx="1"/>
          </p:nvPr>
        </p:nvSpPr>
        <p:spPr>
          <a:xfrm>
            <a:off x="16171817" y="3080676"/>
            <a:ext cx="19257585" cy="15205259"/>
          </a:xfrm>
        </p:spPr>
        <p:txBody>
          <a:bodyPr/>
          <a:lstStyle>
            <a:lvl1pPr>
              <a:defRPr sz="9984"/>
            </a:lvl1pPr>
            <a:lvl2pPr>
              <a:defRPr sz="8736"/>
            </a:lvl2pPr>
            <a:lvl3pPr>
              <a:defRPr sz="7488"/>
            </a:lvl3pPr>
            <a:lvl4pPr>
              <a:defRPr sz="6240"/>
            </a:lvl4pPr>
            <a:lvl5pPr>
              <a:defRPr sz="6240"/>
            </a:lvl5pPr>
            <a:lvl6pPr>
              <a:defRPr sz="6240"/>
            </a:lvl6pPr>
            <a:lvl7pPr>
              <a:defRPr sz="6240"/>
            </a:lvl7pPr>
            <a:lvl8pPr>
              <a:defRPr sz="6240"/>
            </a:lvl8pPr>
            <a:lvl9pPr>
              <a:defRPr sz="62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20184" y="6418897"/>
            <a:ext cx="122687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Edit Master text styles</a:t>
            </a:r>
          </a:p>
        </p:txBody>
      </p:sp>
      <p:sp>
        <p:nvSpPr>
          <p:cNvPr id="5" name="Date Placeholder 4"/>
          <p:cNvSpPr>
            <a:spLocks noGrp="1"/>
          </p:cNvSpPr>
          <p:nvPr>
            <p:ph type="dt" sz="half" idx="10"/>
          </p:nvPr>
        </p:nvSpPr>
        <p:spPr/>
        <p:txBody>
          <a:bodyPr/>
          <a:lstStyle/>
          <a:p>
            <a:fld id="{67C5CE02-B80D-9644-AE96-42A28D0902FB}"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3288772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20184" y="1426422"/>
            <a:ext cx="12268784" cy="4992476"/>
          </a:xfrm>
        </p:spPr>
        <p:txBody>
          <a:bodyPr anchor="b"/>
          <a:lstStyle>
            <a:lvl1pPr>
              <a:defRPr sz="9984"/>
            </a:lvl1pPr>
          </a:lstStyle>
          <a:p>
            <a:r>
              <a:rPr lang="en-US"/>
              <a:t>Click to edit Master title style</a:t>
            </a:r>
            <a:endParaRPr lang="en-US" dirty="0"/>
          </a:p>
        </p:txBody>
      </p:sp>
      <p:sp>
        <p:nvSpPr>
          <p:cNvPr id="3" name="Picture Placeholder 2"/>
          <p:cNvSpPr>
            <a:spLocks noGrp="1" noChangeAspect="1"/>
          </p:cNvSpPr>
          <p:nvPr>
            <p:ph type="pic" idx="1"/>
          </p:nvPr>
        </p:nvSpPr>
        <p:spPr>
          <a:xfrm>
            <a:off x="16171817" y="3080676"/>
            <a:ext cx="19257585" cy="15205259"/>
          </a:xfrm>
        </p:spPr>
        <p:txBody>
          <a:bodyPr anchor="t"/>
          <a:lstStyle>
            <a:lvl1pPr marL="0" indent="0">
              <a:buNone/>
              <a:defRPr sz="9984"/>
            </a:lvl1pPr>
            <a:lvl2pPr marL="1426418" indent="0">
              <a:buNone/>
              <a:defRPr sz="8736"/>
            </a:lvl2pPr>
            <a:lvl3pPr marL="2852837" indent="0">
              <a:buNone/>
              <a:defRPr sz="7488"/>
            </a:lvl3pPr>
            <a:lvl4pPr marL="4279255" indent="0">
              <a:buNone/>
              <a:defRPr sz="6240"/>
            </a:lvl4pPr>
            <a:lvl5pPr marL="5705673" indent="0">
              <a:buNone/>
              <a:defRPr sz="6240"/>
            </a:lvl5pPr>
            <a:lvl6pPr marL="7132091" indent="0">
              <a:buNone/>
              <a:defRPr sz="6240"/>
            </a:lvl6pPr>
            <a:lvl7pPr marL="8558510" indent="0">
              <a:buNone/>
              <a:defRPr sz="6240"/>
            </a:lvl7pPr>
            <a:lvl8pPr marL="9984928" indent="0">
              <a:buNone/>
              <a:defRPr sz="6240"/>
            </a:lvl8pPr>
            <a:lvl9pPr marL="11411346" indent="0">
              <a:buNone/>
              <a:defRPr sz="6240"/>
            </a:lvl9pPr>
          </a:lstStyle>
          <a:p>
            <a:r>
              <a:rPr lang="en-US"/>
              <a:t>Click icon to add picture</a:t>
            </a:r>
            <a:endParaRPr lang="en-US" dirty="0"/>
          </a:p>
        </p:txBody>
      </p:sp>
      <p:sp>
        <p:nvSpPr>
          <p:cNvPr id="4" name="Text Placeholder 3"/>
          <p:cNvSpPr>
            <a:spLocks noGrp="1"/>
          </p:cNvSpPr>
          <p:nvPr>
            <p:ph type="body" sz="half" idx="2"/>
          </p:nvPr>
        </p:nvSpPr>
        <p:spPr>
          <a:xfrm>
            <a:off x="2620184" y="6418897"/>
            <a:ext cx="122687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Edit Master text styles</a:t>
            </a:r>
          </a:p>
        </p:txBody>
      </p:sp>
      <p:sp>
        <p:nvSpPr>
          <p:cNvPr id="5" name="Date Placeholder 4"/>
          <p:cNvSpPr>
            <a:spLocks noGrp="1"/>
          </p:cNvSpPr>
          <p:nvPr>
            <p:ph type="dt" sz="half" idx="10"/>
          </p:nvPr>
        </p:nvSpPr>
        <p:spPr/>
        <p:txBody>
          <a:bodyPr/>
          <a:lstStyle/>
          <a:p>
            <a:fld id="{67C5CE02-B80D-9644-AE96-42A28D0902FB}"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D4A58-F52D-594D-9951-75B1240ADDA9}" type="slidenum">
              <a:rPr lang="en-US" smtClean="0"/>
              <a:t>‹#›</a:t>
            </a:fld>
            <a:endParaRPr lang="en-US"/>
          </a:p>
        </p:txBody>
      </p:sp>
    </p:spTree>
    <p:extLst>
      <p:ext uri="{BB962C8B-B14F-4D97-AF65-F5344CB8AC3E}">
        <p14:creationId xmlns:p14="http://schemas.microsoft.com/office/powerpoint/2010/main" val="363620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5228" y="1139158"/>
            <a:ext cx="32809220"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15228" y="5695781"/>
            <a:ext cx="32809220" cy="135757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15228" y="19831225"/>
            <a:ext cx="8558927" cy="1139156"/>
          </a:xfrm>
          <a:prstGeom prst="rect">
            <a:avLst/>
          </a:prstGeom>
        </p:spPr>
        <p:txBody>
          <a:bodyPr vert="horz" lIns="91440" tIns="45720" rIns="91440" bIns="45720" rtlCol="0" anchor="ctr"/>
          <a:lstStyle>
            <a:lvl1pPr algn="l">
              <a:defRPr sz="3744">
                <a:solidFill>
                  <a:schemeClr val="tx1">
                    <a:tint val="75000"/>
                  </a:schemeClr>
                </a:solidFill>
              </a:defRPr>
            </a:lvl1pPr>
          </a:lstStyle>
          <a:p>
            <a:fld id="{67C5CE02-B80D-9644-AE96-42A28D0902FB}" type="datetimeFigureOut">
              <a:rPr lang="en-US" smtClean="0"/>
              <a:t>4/18/2018</a:t>
            </a:fld>
            <a:endParaRPr lang="en-US"/>
          </a:p>
        </p:txBody>
      </p:sp>
      <p:sp>
        <p:nvSpPr>
          <p:cNvPr id="5" name="Footer Placeholder 4"/>
          <p:cNvSpPr>
            <a:spLocks noGrp="1"/>
          </p:cNvSpPr>
          <p:nvPr>
            <p:ph type="ftr" sz="quarter" idx="3"/>
          </p:nvPr>
        </p:nvSpPr>
        <p:spPr>
          <a:xfrm>
            <a:off x="12600643" y="19831225"/>
            <a:ext cx="12838390" cy="1139156"/>
          </a:xfrm>
          <a:prstGeom prst="rect">
            <a:avLst/>
          </a:prstGeom>
        </p:spPr>
        <p:txBody>
          <a:bodyPr vert="horz" lIns="91440" tIns="45720" rIns="91440" bIns="45720" rtlCol="0" anchor="ctr"/>
          <a:lstStyle>
            <a:lvl1pPr algn="ctr">
              <a:defRPr sz="374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865520" y="19831225"/>
            <a:ext cx="8558927" cy="1139156"/>
          </a:xfrm>
          <a:prstGeom prst="rect">
            <a:avLst/>
          </a:prstGeom>
        </p:spPr>
        <p:txBody>
          <a:bodyPr vert="horz" lIns="91440" tIns="45720" rIns="91440" bIns="45720" rtlCol="0" anchor="ctr"/>
          <a:lstStyle>
            <a:lvl1pPr algn="r">
              <a:defRPr sz="3744">
                <a:solidFill>
                  <a:schemeClr val="tx1">
                    <a:tint val="75000"/>
                  </a:schemeClr>
                </a:solidFill>
              </a:defRPr>
            </a:lvl1pPr>
          </a:lstStyle>
          <a:p>
            <a:fld id="{2BCD4A58-F52D-594D-9951-75B1240ADDA9}" type="slidenum">
              <a:rPr lang="en-US" smtClean="0"/>
              <a:t>‹#›</a:t>
            </a:fld>
            <a:endParaRPr lang="en-US"/>
          </a:p>
        </p:txBody>
      </p:sp>
    </p:spTree>
    <p:extLst>
      <p:ext uri="{BB962C8B-B14F-4D97-AF65-F5344CB8AC3E}">
        <p14:creationId xmlns:p14="http://schemas.microsoft.com/office/powerpoint/2010/main" val="722405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2837" rtl="0" eaLnBrk="1" latinLnBrk="0" hangingPunct="1">
        <a:lnSpc>
          <a:spcPct val="90000"/>
        </a:lnSpc>
        <a:spcBef>
          <a:spcPct val="0"/>
        </a:spcBef>
        <a:buNone/>
        <a:defRPr sz="13728" kern="1200">
          <a:solidFill>
            <a:schemeClr val="tx1"/>
          </a:solidFill>
          <a:latin typeface="+mj-lt"/>
          <a:ea typeface="+mj-ea"/>
          <a:cs typeface="+mj-cs"/>
        </a:defRPr>
      </a:lvl1pPr>
    </p:titleStyle>
    <p:bodyStyle>
      <a:lvl1pPr marL="713209" indent="-713209" algn="l" defTabSz="2852837" rtl="0" eaLnBrk="1" latinLnBrk="0" hangingPunct="1">
        <a:lnSpc>
          <a:spcPct val="90000"/>
        </a:lnSpc>
        <a:spcBef>
          <a:spcPts val="3120"/>
        </a:spcBef>
        <a:buFont typeface="Arial" panose="020B0604020202020204" pitchFamily="34" charset="0"/>
        <a:buChar char="•"/>
        <a:defRPr sz="8736" kern="1200">
          <a:solidFill>
            <a:schemeClr val="tx1"/>
          </a:solidFill>
          <a:latin typeface="+mn-lt"/>
          <a:ea typeface="+mn-ea"/>
          <a:cs typeface="+mn-cs"/>
        </a:defRPr>
      </a:lvl1pPr>
      <a:lvl2pPr marL="2139627" indent="-713209" algn="l" defTabSz="2852837" rtl="0" eaLnBrk="1" latinLnBrk="0" hangingPunct="1">
        <a:lnSpc>
          <a:spcPct val="90000"/>
        </a:lnSpc>
        <a:spcBef>
          <a:spcPts val="1560"/>
        </a:spcBef>
        <a:buFont typeface="Arial" panose="020B0604020202020204" pitchFamily="34" charset="0"/>
        <a:buChar char="•"/>
        <a:defRPr sz="7488" kern="1200">
          <a:solidFill>
            <a:schemeClr val="tx1"/>
          </a:solidFill>
          <a:latin typeface="+mn-lt"/>
          <a:ea typeface="+mn-ea"/>
          <a:cs typeface="+mn-cs"/>
        </a:defRPr>
      </a:lvl2pPr>
      <a:lvl3pPr marL="3566046" indent="-713209" algn="l" defTabSz="2852837" rtl="0" eaLnBrk="1" latinLnBrk="0" hangingPunct="1">
        <a:lnSpc>
          <a:spcPct val="90000"/>
        </a:lnSpc>
        <a:spcBef>
          <a:spcPts val="1560"/>
        </a:spcBef>
        <a:buFont typeface="Arial" panose="020B0604020202020204" pitchFamily="34" charset="0"/>
        <a:buChar char="•"/>
        <a:defRPr sz="6240" kern="1200">
          <a:solidFill>
            <a:schemeClr val="tx1"/>
          </a:solidFill>
          <a:latin typeface="+mn-lt"/>
          <a:ea typeface="+mn-ea"/>
          <a:cs typeface="+mn-cs"/>
        </a:defRPr>
      </a:lvl3pPr>
      <a:lvl4pPr marL="4992464"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4pPr>
      <a:lvl5pPr marL="6418882"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5pPr>
      <a:lvl6pPr marL="7845301"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6pPr>
      <a:lvl7pPr marL="9271719"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7pPr>
      <a:lvl8pPr marL="10698137"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8pPr>
      <a:lvl9pPr marL="12124555"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9pPr>
    </p:bodyStyle>
    <p:otherStyle>
      <a:defPPr>
        <a:defRPr lang="en-US"/>
      </a:defPPr>
      <a:lvl1pPr marL="0" algn="l" defTabSz="2852837" rtl="0" eaLnBrk="1" latinLnBrk="0" hangingPunct="1">
        <a:defRPr sz="5616" kern="1200">
          <a:solidFill>
            <a:schemeClr val="tx1"/>
          </a:solidFill>
          <a:latin typeface="+mn-lt"/>
          <a:ea typeface="+mn-ea"/>
          <a:cs typeface="+mn-cs"/>
        </a:defRPr>
      </a:lvl1pPr>
      <a:lvl2pPr marL="1426418" algn="l" defTabSz="2852837" rtl="0" eaLnBrk="1" latinLnBrk="0" hangingPunct="1">
        <a:defRPr sz="5616" kern="1200">
          <a:solidFill>
            <a:schemeClr val="tx1"/>
          </a:solidFill>
          <a:latin typeface="+mn-lt"/>
          <a:ea typeface="+mn-ea"/>
          <a:cs typeface="+mn-cs"/>
        </a:defRPr>
      </a:lvl2pPr>
      <a:lvl3pPr marL="2852837" algn="l" defTabSz="2852837" rtl="0" eaLnBrk="1" latinLnBrk="0" hangingPunct="1">
        <a:defRPr sz="5616" kern="1200">
          <a:solidFill>
            <a:schemeClr val="tx1"/>
          </a:solidFill>
          <a:latin typeface="+mn-lt"/>
          <a:ea typeface="+mn-ea"/>
          <a:cs typeface="+mn-cs"/>
        </a:defRPr>
      </a:lvl3pPr>
      <a:lvl4pPr marL="4279255" algn="l" defTabSz="2852837" rtl="0" eaLnBrk="1" latinLnBrk="0" hangingPunct="1">
        <a:defRPr sz="5616" kern="1200">
          <a:solidFill>
            <a:schemeClr val="tx1"/>
          </a:solidFill>
          <a:latin typeface="+mn-lt"/>
          <a:ea typeface="+mn-ea"/>
          <a:cs typeface="+mn-cs"/>
        </a:defRPr>
      </a:lvl4pPr>
      <a:lvl5pPr marL="5705673" algn="l" defTabSz="2852837" rtl="0" eaLnBrk="1" latinLnBrk="0" hangingPunct="1">
        <a:defRPr sz="5616" kern="1200">
          <a:solidFill>
            <a:schemeClr val="tx1"/>
          </a:solidFill>
          <a:latin typeface="+mn-lt"/>
          <a:ea typeface="+mn-ea"/>
          <a:cs typeface="+mn-cs"/>
        </a:defRPr>
      </a:lvl5pPr>
      <a:lvl6pPr marL="7132091" algn="l" defTabSz="2852837" rtl="0" eaLnBrk="1" latinLnBrk="0" hangingPunct="1">
        <a:defRPr sz="5616" kern="1200">
          <a:solidFill>
            <a:schemeClr val="tx1"/>
          </a:solidFill>
          <a:latin typeface="+mn-lt"/>
          <a:ea typeface="+mn-ea"/>
          <a:cs typeface="+mn-cs"/>
        </a:defRPr>
      </a:lvl6pPr>
      <a:lvl7pPr marL="8558510" algn="l" defTabSz="2852837" rtl="0" eaLnBrk="1" latinLnBrk="0" hangingPunct="1">
        <a:defRPr sz="5616" kern="1200">
          <a:solidFill>
            <a:schemeClr val="tx1"/>
          </a:solidFill>
          <a:latin typeface="+mn-lt"/>
          <a:ea typeface="+mn-ea"/>
          <a:cs typeface="+mn-cs"/>
        </a:defRPr>
      </a:lvl7pPr>
      <a:lvl8pPr marL="9984928" algn="l" defTabSz="2852837" rtl="0" eaLnBrk="1" latinLnBrk="0" hangingPunct="1">
        <a:defRPr sz="5616" kern="1200">
          <a:solidFill>
            <a:schemeClr val="tx1"/>
          </a:solidFill>
          <a:latin typeface="+mn-lt"/>
          <a:ea typeface="+mn-ea"/>
          <a:cs typeface="+mn-cs"/>
        </a:defRPr>
      </a:lvl8pPr>
      <a:lvl9pPr marL="11411346" algn="l" defTabSz="2852837" rtl="0" eaLnBrk="1" latinLnBrk="0" hangingPunct="1">
        <a:defRPr sz="56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a:extLst>
              <a:ext uri="{FF2B5EF4-FFF2-40B4-BE49-F238E27FC236}">
                <a16:creationId xmlns:a16="http://schemas.microsoft.com/office/drawing/2014/main" id="{34938A26-98B4-8942-B64E-38124277EBA7}"/>
              </a:ext>
            </a:extLst>
          </p:cNvPr>
          <p:cNvSpPr/>
          <p:nvPr/>
        </p:nvSpPr>
        <p:spPr>
          <a:xfrm>
            <a:off x="727935" y="8155072"/>
            <a:ext cx="17809028" cy="5864685"/>
          </a:xfrm>
          <a:prstGeom prst="roundRect">
            <a:avLst>
              <a:gd name="adj" fmla="val 564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pic>
        <p:nvPicPr>
          <p:cNvPr id="5" name="Picture 4">
            <a:extLst>
              <a:ext uri="{FF2B5EF4-FFF2-40B4-BE49-F238E27FC236}">
                <a16:creationId xmlns:a16="http://schemas.microsoft.com/office/drawing/2014/main" id="{D64B5531-FB6D-0849-AC41-FAEFAED2AC58}"/>
              </a:ext>
            </a:extLst>
          </p:cNvPr>
          <p:cNvPicPr>
            <a:picLocks noChangeAspect="1"/>
          </p:cNvPicPr>
          <p:nvPr/>
        </p:nvPicPr>
        <p:blipFill rotWithShape="1">
          <a:blip r:embed="rId3"/>
          <a:srcRect l="24381" t="8125" b="10617"/>
          <a:stretch/>
        </p:blipFill>
        <p:spPr>
          <a:xfrm>
            <a:off x="9274628" y="0"/>
            <a:ext cx="23687315" cy="2786743"/>
          </a:xfrm>
          <a:prstGeom prst="rect">
            <a:avLst/>
          </a:prstGeom>
        </p:spPr>
      </p:pic>
      <p:sp>
        <p:nvSpPr>
          <p:cNvPr id="6" name="TextBox 5">
            <a:extLst>
              <a:ext uri="{FF2B5EF4-FFF2-40B4-BE49-F238E27FC236}">
                <a16:creationId xmlns:a16="http://schemas.microsoft.com/office/drawing/2014/main" id="{B7CADA3B-590D-C345-9B02-C41DB9244703}"/>
              </a:ext>
            </a:extLst>
          </p:cNvPr>
          <p:cNvSpPr txBox="1"/>
          <p:nvPr/>
        </p:nvSpPr>
        <p:spPr>
          <a:xfrm>
            <a:off x="10392939" y="885539"/>
            <a:ext cx="13686262" cy="1015663"/>
          </a:xfrm>
          <a:prstGeom prst="rect">
            <a:avLst/>
          </a:prstGeom>
          <a:solidFill>
            <a:schemeClr val="bg1"/>
          </a:solidFill>
        </p:spPr>
        <p:txBody>
          <a:bodyPr wrap="square" rtlCol="0">
            <a:spAutoFit/>
          </a:bodyPr>
          <a:lstStyle/>
          <a:p>
            <a:r>
              <a:rPr lang="en-US" sz="6000" b="1" dirty="0">
                <a:solidFill>
                  <a:schemeClr val="bg1">
                    <a:lumMod val="50000"/>
                  </a:schemeClr>
                </a:solidFill>
                <a:latin typeface="Helvetica" pitchFamily="2" charset="0"/>
              </a:rPr>
              <a:t>by Cornell Design and Tech Initiative</a:t>
            </a:r>
          </a:p>
        </p:txBody>
      </p:sp>
      <p:pic>
        <p:nvPicPr>
          <p:cNvPr id="8" name="Picture 7">
            <a:extLst>
              <a:ext uri="{FF2B5EF4-FFF2-40B4-BE49-F238E27FC236}">
                <a16:creationId xmlns:a16="http://schemas.microsoft.com/office/drawing/2014/main" id="{28330638-B717-7A4A-81F9-05324285B0A4}"/>
              </a:ext>
            </a:extLst>
          </p:cNvPr>
          <p:cNvPicPr>
            <a:picLocks noChangeAspect="1"/>
          </p:cNvPicPr>
          <p:nvPr/>
        </p:nvPicPr>
        <p:blipFill>
          <a:blip r:embed="rId4"/>
          <a:stretch>
            <a:fillRect/>
          </a:stretch>
        </p:blipFill>
        <p:spPr>
          <a:xfrm>
            <a:off x="0" y="3495"/>
            <a:ext cx="10014857" cy="2783248"/>
          </a:xfrm>
          <a:prstGeom prst="rect">
            <a:avLst/>
          </a:prstGeom>
        </p:spPr>
      </p:pic>
      <p:sp>
        <p:nvSpPr>
          <p:cNvPr id="10" name="TextBox 9">
            <a:extLst>
              <a:ext uri="{FF2B5EF4-FFF2-40B4-BE49-F238E27FC236}">
                <a16:creationId xmlns:a16="http://schemas.microsoft.com/office/drawing/2014/main" id="{E9A78C04-0E3F-D441-A267-8289C39629B5}"/>
              </a:ext>
            </a:extLst>
          </p:cNvPr>
          <p:cNvSpPr txBox="1"/>
          <p:nvPr/>
        </p:nvSpPr>
        <p:spPr>
          <a:xfrm>
            <a:off x="740229" y="3181506"/>
            <a:ext cx="17809028" cy="4678204"/>
          </a:xfrm>
          <a:prstGeom prst="rect">
            <a:avLst/>
          </a:prstGeom>
          <a:noFill/>
        </p:spPr>
        <p:txBody>
          <a:bodyPr wrap="square" rtlCol="0">
            <a:spAutoFit/>
          </a:bodyPr>
          <a:lstStyle/>
          <a:p>
            <a:r>
              <a:rPr lang="en-US" sz="7400" b="1" dirty="0">
                <a:solidFill>
                  <a:schemeClr val="tx1">
                    <a:lumMod val="75000"/>
                    <a:lumOff val="25000"/>
                  </a:schemeClr>
                </a:solidFill>
                <a:latin typeface="Helvetica" pitchFamily="2" charset="0"/>
              </a:rPr>
              <a:t>CU Reviews 2018: Course Feedback by Cornell Students, for Cornell Students  </a:t>
            </a:r>
          </a:p>
          <a:p>
            <a:endParaRPr lang="en-US" sz="7200" b="1" dirty="0">
              <a:solidFill>
                <a:schemeClr val="tx1">
                  <a:lumMod val="75000"/>
                  <a:lumOff val="25000"/>
                </a:schemeClr>
              </a:solidFill>
              <a:latin typeface="Helvetica" pitchFamily="2" charset="0"/>
            </a:endParaRPr>
          </a:p>
          <a:p>
            <a:endParaRPr lang="en-US" sz="800" b="1" dirty="0">
              <a:solidFill>
                <a:schemeClr val="tx1">
                  <a:lumMod val="75000"/>
                  <a:lumOff val="25000"/>
                </a:schemeClr>
              </a:solidFill>
              <a:latin typeface="Helvetica" pitchFamily="2" charset="0"/>
            </a:endParaRPr>
          </a:p>
          <a:p>
            <a:r>
              <a:rPr lang="en-US" sz="6000" b="1" dirty="0">
                <a:solidFill>
                  <a:schemeClr val="tx1">
                    <a:lumMod val="75000"/>
                    <a:lumOff val="25000"/>
                  </a:schemeClr>
                </a:solidFill>
                <a:latin typeface="Helvetica" pitchFamily="2" charset="0"/>
              </a:rPr>
              <a:t>Site Statistics</a:t>
            </a:r>
          </a:p>
        </p:txBody>
      </p:sp>
      <p:sp>
        <p:nvSpPr>
          <p:cNvPr id="11" name="TextBox 10">
            <a:extLst>
              <a:ext uri="{FF2B5EF4-FFF2-40B4-BE49-F238E27FC236}">
                <a16:creationId xmlns:a16="http://schemas.microsoft.com/office/drawing/2014/main" id="{6127F7AC-ACCF-DA40-A4EB-F949A4AAA231}"/>
              </a:ext>
            </a:extLst>
          </p:cNvPr>
          <p:cNvSpPr txBox="1"/>
          <p:nvPr/>
        </p:nvSpPr>
        <p:spPr>
          <a:xfrm>
            <a:off x="19128415" y="2786743"/>
            <a:ext cx="18924360" cy="18609582"/>
          </a:xfrm>
          <a:prstGeom prst="rect">
            <a:avLst/>
          </a:prstGeom>
          <a:solidFill>
            <a:schemeClr val="bg1">
              <a:lumMod val="95000"/>
            </a:schemeClr>
          </a:solidFill>
        </p:spPr>
        <p:txBody>
          <a:bodyPr wrap="square" rtlCol="0">
            <a:spAutoFit/>
          </a:bodyPr>
          <a:lstStyle/>
          <a:p>
            <a:endParaRPr lang="en-US" dirty="0"/>
          </a:p>
        </p:txBody>
      </p:sp>
      <p:sp>
        <p:nvSpPr>
          <p:cNvPr id="22" name="Rounded Rectangle 21">
            <a:extLst>
              <a:ext uri="{FF2B5EF4-FFF2-40B4-BE49-F238E27FC236}">
                <a16:creationId xmlns:a16="http://schemas.microsoft.com/office/drawing/2014/main" id="{06A73E71-013C-2F43-BDF7-432CC0D465B6}"/>
              </a:ext>
            </a:extLst>
          </p:cNvPr>
          <p:cNvSpPr/>
          <p:nvPr/>
        </p:nvSpPr>
        <p:spPr>
          <a:xfrm>
            <a:off x="770394" y="14905298"/>
            <a:ext cx="17809028" cy="6084186"/>
          </a:xfrm>
          <a:prstGeom prst="roundRect">
            <a:avLst>
              <a:gd name="adj" fmla="val 564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3" name="TextBox 22">
            <a:extLst>
              <a:ext uri="{FF2B5EF4-FFF2-40B4-BE49-F238E27FC236}">
                <a16:creationId xmlns:a16="http://schemas.microsoft.com/office/drawing/2014/main" id="{EE5601B0-7431-B04B-AA0D-FEA6E1307C34}"/>
              </a:ext>
            </a:extLst>
          </p:cNvPr>
          <p:cNvSpPr txBox="1"/>
          <p:nvPr/>
        </p:nvSpPr>
        <p:spPr>
          <a:xfrm>
            <a:off x="3015013" y="15257945"/>
            <a:ext cx="15419552" cy="5247590"/>
          </a:xfrm>
          <a:prstGeom prst="rect">
            <a:avLst/>
          </a:prstGeom>
          <a:noFill/>
        </p:spPr>
        <p:txBody>
          <a:bodyPr wrap="square" rtlCol="0">
            <a:spAutoFit/>
          </a:bodyPr>
          <a:lstStyle/>
          <a:p>
            <a:r>
              <a:rPr lang="en-US" sz="5400" b="1" u="sng" dirty="0">
                <a:solidFill>
                  <a:schemeClr val="tx1">
                    <a:lumMod val="75000"/>
                    <a:lumOff val="25000"/>
                  </a:schemeClr>
                </a:solidFill>
                <a:latin typeface="Helvetica" pitchFamily="2" charset="0"/>
              </a:rPr>
              <a:t>The Problem</a:t>
            </a:r>
          </a:p>
          <a:p>
            <a:endParaRPr lang="en-US" sz="1500" b="1" u="sng" dirty="0">
              <a:solidFill>
                <a:schemeClr val="tx1">
                  <a:lumMod val="75000"/>
                  <a:lumOff val="25000"/>
                </a:schemeClr>
              </a:solidFill>
              <a:latin typeface="Helvetica" pitchFamily="2" charset="0"/>
            </a:endParaRPr>
          </a:p>
          <a:p>
            <a:r>
              <a:rPr lang="en-US" sz="3800" dirty="0">
                <a:solidFill>
                  <a:schemeClr val="tx1">
                    <a:lumMod val="75000"/>
                    <a:lumOff val="25000"/>
                  </a:schemeClr>
                </a:solidFill>
                <a:latin typeface="Helvetica" pitchFamily="2" charset="0"/>
              </a:rPr>
              <a:t>From our own experiences, and those we have heard from others, many Cornell students struggle when deciding what classes to take each semester. To find out if a class is interesting or relevant, students often rely on advice from upperclassmen who have previously taken the class. However, students do not always have these connections, or they want to hear a range of opinions before making their decision about whether or not to enroll in a class. </a:t>
            </a:r>
            <a:endParaRPr lang="en-US" sz="3800" dirty="0">
              <a:latin typeface="Helvetica" pitchFamily="2" charset="0"/>
            </a:endParaRPr>
          </a:p>
        </p:txBody>
      </p:sp>
      <p:pic>
        <p:nvPicPr>
          <p:cNvPr id="26" name="Picture 25">
            <a:extLst>
              <a:ext uri="{FF2B5EF4-FFF2-40B4-BE49-F238E27FC236}">
                <a16:creationId xmlns:a16="http://schemas.microsoft.com/office/drawing/2014/main" id="{2D496542-165D-3B47-BFBE-4E75AD0DF866}"/>
              </a:ext>
            </a:extLst>
          </p:cNvPr>
          <p:cNvPicPr>
            <a:picLocks noChangeAspect="1"/>
          </p:cNvPicPr>
          <p:nvPr/>
        </p:nvPicPr>
        <p:blipFill rotWithShape="1">
          <a:blip r:embed="rId3"/>
          <a:srcRect l="91590" t="8125" b="10617"/>
          <a:stretch/>
        </p:blipFill>
        <p:spPr>
          <a:xfrm>
            <a:off x="32877352" y="-2"/>
            <a:ext cx="5162323" cy="2786743"/>
          </a:xfrm>
          <a:prstGeom prst="rect">
            <a:avLst/>
          </a:prstGeom>
        </p:spPr>
      </p:pic>
      <p:sp>
        <p:nvSpPr>
          <p:cNvPr id="28" name="TextBox 27">
            <a:extLst>
              <a:ext uri="{FF2B5EF4-FFF2-40B4-BE49-F238E27FC236}">
                <a16:creationId xmlns:a16="http://schemas.microsoft.com/office/drawing/2014/main" id="{01A507FB-4997-C946-90F2-E6FDF38EE346}"/>
              </a:ext>
            </a:extLst>
          </p:cNvPr>
          <p:cNvSpPr txBox="1"/>
          <p:nvPr/>
        </p:nvSpPr>
        <p:spPr>
          <a:xfrm>
            <a:off x="1172837" y="8358441"/>
            <a:ext cx="17261728" cy="4644220"/>
          </a:xfrm>
          <a:prstGeom prst="rect">
            <a:avLst/>
          </a:prstGeom>
          <a:noFill/>
        </p:spPr>
        <p:txBody>
          <a:bodyPr wrap="square" rtlCol="0">
            <a:spAutoFit/>
          </a:bodyPr>
          <a:lstStyle/>
          <a:p>
            <a:endParaRPr lang="en-US" b="1" dirty="0">
              <a:solidFill>
                <a:schemeClr val="tx1">
                  <a:lumMod val="75000"/>
                  <a:lumOff val="25000"/>
                </a:schemeClr>
              </a:solidFill>
              <a:latin typeface="Helvetica" pitchFamily="2" charset="0"/>
            </a:endParaRPr>
          </a:p>
          <a:p>
            <a:endParaRPr lang="en-US" b="1" dirty="0">
              <a:solidFill>
                <a:schemeClr val="tx1">
                  <a:lumMod val="75000"/>
                  <a:lumOff val="25000"/>
                </a:schemeClr>
              </a:solidFill>
              <a:latin typeface="Helvetica" pitchFamily="2" charset="0"/>
            </a:endParaRPr>
          </a:p>
          <a:p>
            <a:r>
              <a:rPr lang="en-US" b="1" dirty="0">
                <a:solidFill>
                  <a:schemeClr val="tx1">
                    <a:lumMod val="75000"/>
                    <a:lumOff val="25000"/>
                  </a:schemeClr>
                </a:solidFill>
                <a:latin typeface="Helvetica" pitchFamily="2" charset="0"/>
              </a:rPr>
              <a:t>           	 	        </a:t>
            </a:r>
          </a:p>
          <a:p>
            <a:r>
              <a:rPr lang="en-US" b="1" dirty="0">
                <a:solidFill>
                  <a:schemeClr val="tx1">
                    <a:lumMod val="75000"/>
                    <a:lumOff val="25000"/>
                  </a:schemeClr>
                </a:solidFill>
                <a:latin typeface="Helvetica" pitchFamily="2" charset="0"/>
              </a:rPr>
              <a:t>     </a:t>
            </a:r>
            <a:endParaRPr lang="en-US" sz="1500" b="1" dirty="0">
              <a:solidFill>
                <a:schemeClr val="tx1">
                  <a:lumMod val="75000"/>
                  <a:lumOff val="25000"/>
                </a:schemeClr>
              </a:solidFill>
              <a:latin typeface="Helvetica" pitchFamily="2" charset="0"/>
            </a:endParaRPr>
          </a:p>
          <a:p>
            <a:endParaRPr lang="en-US" sz="1500" b="1" dirty="0">
              <a:solidFill>
                <a:schemeClr val="tx1">
                  <a:lumMod val="75000"/>
                  <a:lumOff val="25000"/>
                </a:schemeClr>
              </a:solidFill>
              <a:latin typeface="Helvetica" pitchFamily="2" charset="0"/>
            </a:endParaRPr>
          </a:p>
          <a:p>
            <a:r>
              <a:rPr lang="en-US" b="1" dirty="0">
                <a:solidFill>
                  <a:schemeClr val="tx1">
                    <a:lumMod val="75000"/>
                    <a:lumOff val="25000"/>
                  </a:schemeClr>
                </a:solidFill>
                <a:latin typeface="Helvetica" pitchFamily="2" charset="0"/>
              </a:rPr>
              <a:t>     Reviews           Lifetime Users    Scan to Access</a:t>
            </a:r>
          </a:p>
        </p:txBody>
      </p:sp>
      <p:sp>
        <p:nvSpPr>
          <p:cNvPr id="29" name="Rounded Rectangle 28">
            <a:extLst>
              <a:ext uri="{FF2B5EF4-FFF2-40B4-BE49-F238E27FC236}">
                <a16:creationId xmlns:a16="http://schemas.microsoft.com/office/drawing/2014/main" id="{8C95FA19-C054-1D47-9698-35EFA731F5B7}"/>
              </a:ext>
            </a:extLst>
          </p:cNvPr>
          <p:cNvSpPr/>
          <p:nvPr/>
        </p:nvSpPr>
        <p:spPr>
          <a:xfrm>
            <a:off x="19694754" y="9557561"/>
            <a:ext cx="17809028" cy="6874376"/>
          </a:xfrm>
          <a:prstGeom prst="roundRect">
            <a:avLst>
              <a:gd name="adj" fmla="val 564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tx1"/>
                </a:solidFill>
                <a:latin typeface="Helvetica" pitchFamily="2" charset="0"/>
              </a:rPr>
              <a:t>		 </a:t>
            </a:r>
          </a:p>
        </p:txBody>
      </p:sp>
      <p:sp>
        <p:nvSpPr>
          <p:cNvPr id="31" name="Rounded Rectangle 30">
            <a:extLst>
              <a:ext uri="{FF2B5EF4-FFF2-40B4-BE49-F238E27FC236}">
                <a16:creationId xmlns:a16="http://schemas.microsoft.com/office/drawing/2014/main" id="{9F71A07C-F1B0-1447-8751-F5EEFD4016BC}"/>
              </a:ext>
            </a:extLst>
          </p:cNvPr>
          <p:cNvSpPr/>
          <p:nvPr/>
        </p:nvSpPr>
        <p:spPr>
          <a:xfrm>
            <a:off x="19694753" y="3182859"/>
            <a:ext cx="17664171" cy="5802758"/>
          </a:xfrm>
          <a:prstGeom prst="roundRect">
            <a:avLst>
              <a:gd name="adj" fmla="val 564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grpSp>
        <p:nvGrpSpPr>
          <p:cNvPr id="4" name="Group 3"/>
          <p:cNvGrpSpPr/>
          <p:nvPr/>
        </p:nvGrpSpPr>
        <p:grpSpPr>
          <a:xfrm>
            <a:off x="20410731" y="15341045"/>
            <a:ext cx="3900469" cy="813435"/>
            <a:chOff x="20463309" y="14558890"/>
            <a:chExt cx="3900469" cy="813435"/>
          </a:xfrm>
        </p:grpSpPr>
        <p:sp>
          <p:nvSpPr>
            <p:cNvPr id="36" name="Rounded Rectangle 35">
              <a:extLst>
                <a:ext uri="{FF2B5EF4-FFF2-40B4-BE49-F238E27FC236}">
                  <a16:creationId xmlns:a16="http://schemas.microsoft.com/office/drawing/2014/main" id="{BAA148EF-D92E-1F4B-A52F-4E6B942BF36F}"/>
                </a:ext>
              </a:extLst>
            </p:cNvPr>
            <p:cNvSpPr/>
            <p:nvPr/>
          </p:nvSpPr>
          <p:spPr>
            <a:xfrm>
              <a:off x="20463310" y="14558890"/>
              <a:ext cx="3900468" cy="813435"/>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90A26205-52DA-364E-B790-91C71EC6AD5A}"/>
                </a:ext>
              </a:extLst>
            </p:cNvPr>
            <p:cNvSpPr txBox="1"/>
            <p:nvPr/>
          </p:nvSpPr>
          <p:spPr>
            <a:xfrm>
              <a:off x="20463309" y="14594344"/>
              <a:ext cx="3900469" cy="731520"/>
            </a:xfrm>
            <a:prstGeom prst="rect">
              <a:avLst/>
            </a:prstGeom>
            <a:noFill/>
          </p:spPr>
          <p:txBody>
            <a:bodyPr wrap="square" rtlCol="0">
              <a:spAutoFit/>
            </a:bodyPr>
            <a:lstStyle/>
            <a:p>
              <a:pPr algn="ctr"/>
              <a:r>
                <a:rPr lang="en-US" sz="4200" dirty="0">
                  <a:solidFill>
                    <a:schemeClr val="tx1">
                      <a:lumMod val="75000"/>
                      <a:lumOff val="25000"/>
                    </a:schemeClr>
                  </a:solidFill>
                  <a:latin typeface="Helvetica" pitchFamily="2" charset="0"/>
                </a:rPr>
                <a:t> Median Grade</a:t>
              </a:r>
            </a:p>
          </p:txBody>
        </p:sp>
      </p:grpSp>
      <p:sp>
        <p:nvSpPr>
          <p:cNvPr id="48" name="Triangle 47">
            <a:extLst>
              <a:ext uri="{FF2B5EF4-FFF2-40B4-BE49-F238E27FC236}">
                <a16:creationId xmlns:a16="http://schemas.microsoft.com/office/drawing/2014/main" id="{7F790877-2249-7249-B2AB-4C302E1F6C93}"/>
              </a:ext>
            </a:extLst>
          </p:cNvPr>
          <p:cNvSpPr/>
          <p:nvPr/>
        </p:nvSpPr>
        <p:spPr>
          <a:xfrm>
            <a:off x="1194608" y="16698433"/>
            <a:ext cx="1396192" cy="653143"/>
          </a:xfrm>
          <a:prstGeom prst="triangl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Triangle 48">
            <a:extLst>
              <a:ext uri="{FF2B5EF4-FFF2-40B4-BE49-F238E27FC236}">
                <a16:creationId xmlns:a16="http://schemas.microsoft.com/office/drawing/2014/main" id="{4FBCAC23-6DDC-4143-8B91-88601DB0297B}"/>
              </a:ext>
            </a:extLst>
          </p:cNvPr>
          <p:cNvSpPr/>
          <p:nvPr/>
        </p:nvSpPr>
        <p:spPr>
          <a:xfrm rot="10800000">
            <a:off x="1248396" y="18092058"/>
            <a:ext cx="1396192" cy="653143"/>
          </a:xfrm>
          <a:prstGeom prst="triangle">
            <a:avLst/>
          </a:prstGeom>
          <a:solidFill>
            <a:srgbClr val="E64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iangle 49">
            <a:extLst>
              <a:ext uri="{FF2B5EF4-FFF2-40B4-BE49-F238E27FC236}">
                <a16:creationId xmlns:a16="http://schemas.microsoft.com/office/drawing/2014/main" id="{FB9681CF-98E8-2D49-88B0-0E288E9AE1F5}"/>
              </a:ext>
            </a:extLst>
          </p:cNvPr>
          <p:cNvSpPr/>
          <p:nvPr/>
        </p:nvSpPr>
        <p:spPr>
          <a:xfrm rot="10800000">
            <a:off x="20166036" y="12740968"/>
            <a:ext cx="1396192" cy="653143"/>
          </a:xfrm>
          <a:prstGeom prst="triangl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Triangle 51">
            <a:extLst>
              <a:ext uri="{FF2B5EF4-FFF2-40B4-BE49-F238E27FC236}">
                <a16:creationId xmlns:a16="http://schemas.microsoft.com/office/drawing/2014/main" id="{97268F63-079E-FB4F-A7F7-0DFF9F198588}"/>
              </a:ext>
            </a:extLst>
          </p:cNvPr>
          <p:cNvSpPr/>
          <p:nvPr/>
        </p:nvSpPr>
        <p:spPr>
          <a:xfrm>
            <a:off x="20166036" y="11309018"/>
            <a:ext cx="1396192" cy="653143"/>
          </a:xfrm>
          <a:prstGeom prst="triangle">
            <a:avLst/>
          </a:prstGeom>
          <a:solidFill>
            <a:srgbClr val="53B22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4B089FCD-B0E1-C941-94F1-CA9E2F86D5DC}"/>
              </a:ext>
            </a:extLst>
          </p:cNvPr>
          <p:cNvPicPr>
            <a:picLocks noChangeAspect="1"/>
          </p:cNvPicPr>
          <p:nvPr/>
        </p:nvPicPr>
        <p:blipFill>
          <a:blip r:embed="rId5"/>
          <a:stretch>
            <a:fillRect/>
          </a:stretch>
        </p:blipFill>
        <p:spPr>
          <a:xfrm>
            <a:off x="13873536" y="8463098"/>
            <a:ext cx="3352969" cy="3352969"/>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0570" y="8613811"/>
            <a:ext cx="3659174" cy="3246873"/>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8490" y="8605748"/>
            <a:ext cx="3719927" cy="3254936"/>
          </a:xfrm>
          <a:prstGeom prst="rect">
            <a:avLst/>
          </a:prstGeom>
        </p:spPr>
      </p:pic>
      <p:sp>
        <p:nvSpPr>
          <p:cNvPr id="34" name="TextBox 33">
            <a:extLst>
              <a:ext uri="{FF2B5EF4-FFF2-40B4-BE49-F238E27FC236}">
                <a16:creationId xmlns:a16="http://schemas.microsoft.com/office/drawing/2014/main" id="{EE5601B0-7431-B04B-AA0D-FEA6E1307C34}"/>
              </a:ext>
            </a:extLst>
          </p:cNvPr>
          <p:cNvSpPr txBox="1"/>
          <p:nvPr/>
        </p:nvSpPr>
        <p:spPr>
          <a:xfrm>
            <a:off x="20166036" y="3449433"/>
            <a:ext cx="16777686" cy="5247590"/>
          </a:xfrm>
          <a:prstGeom prst="rect">
            <a:avLst/>
          </a:prstGeom>
          <a:noFill/>
        </p:spPr>
        <p:txBody>
          <a:bodyPr wrap="square" rtlCol="0">
            <a:spAutoFit/>
          </a:bodyPr>
          <a:lstStyle/>
          <a:p>
            <a:r>
              <a:rPr lang="en-US" sz="5400" b="1" u="sng" dirty="0">
                <a:solidFill>
                  <a:schemeClr val="tx1">
                    <a:lumMod val="75000"/>
                    <a:lumOff val="25000"/>
                  </a:schemeClr>
                </a:solidFill>
                <a:latin typeface="Helvetica" pitchFamily="2" charset="0"/>
              </a:rPr>
              <a:t>User Research</a:t>
            </a:r>
          </a:p>
          <a:p>
            <a:endParaRPr lang="en-US" sz="1500" b="1" u="sng" dirty="0">
              <a:solidFill>
                <a:schemeClr val="tx1">
                  <a:lumMod val="75000"/>
                  <a:lumOff val="25000"/>
                </a:schemeClr>
              </a:solidFill>
              <a:latin typeface="Helvetica" pitchFamily="2" charset="0"/>
            </a:endParaRPr>
          </a:p>
          <a:p>
            <a:r>
              <a:rPr lang="en-US" sz="3800" dirty="0">
                <a:solidFill>
                  <a:schemeClr val="tx1">
                    <a:lumMod val="75000"/>
                    <a:lumOff val="25000"/>
                  </a:schemeClr>
                </a:solidFill>
                <a:latin typeface="Helvetica" pitchFamily="2" charset="0"/>
              </a:rPr>
              <a:t>We have surveyed 200+ students online and have conducted 25 in-person interviews to learn more about how students currently choose their classes and the problems they face in the process. From this we discovered that students wanted a more comprehensive idea of different aspects of a class before enrolling. Most commonly, people emphasized their desire to know more about a class’ </a:t>
            </a:r>
            <a:r>
              <a:rPr lang="en-US" sz="3800" b="1" dirty="0">
                <a:solidFill>
                  <a:schemeClr val="tx1">
                    <a:lumMod val="75000"/>
                    <a:lumOff val="25000"/>
                  </a:schemeClr>
                </a:solidFill>
                <a:latin typeface="Helvetica" pitchFamily="2" charset="0"/>
              </a:rPr>
              <a:t>workload</a:t>
            </a:r>
            <a:r>
              <a:rPr lang="en-US" sz="3800" dirty="0">
                <a:solidFill>
                  <a:schemeClr val="tx1">
                    <a:lumMod val="75000"/>
                    <a:lumOff val="25000"/>
                  </a:schemeClr>
                </a:solidFill>
                <a:latin typeface="Helvetica" pitchFamily="2" charset="0"/>
              </a:rPr>
              <a:t>, </a:t>
            </a:r>
            <a:r>
              <a:rPr lang="en-US" sz="3800" b="1" dirty="0">
                <a:solidFill>
                  <a:schemeClr val="tx1">
                    <a:lumMod val="75000"/>
                    <a:lumOff val="25000"/>
                  </a:schemeClr>
                </a:solidFill>
                <a:latin typeface="Helvetica" pitchFamily="2" charset="0"/>
              </a:rPr>
              <a:t>difficulty</a:t>
            </a:r>
            <a:r>
              <a:rPr lang="en-US" sz="3800" dirty="0">
                <a:solidFill>
                  <a:schemeClr val="tx1">
                    <a:lumMod val="75000"/>
                    <a:lumOff val="25000"/>
                  </a:schemeClr>
                </a:solidFill>
                <a:latin typeface="Helvetica" pitchFamily="2" charset="0"/>
              </a:rPr>
              <a:t>, </a:t>
            </a:r>
            <a:r>
              <a:rPr lang="en-US" sz="3800" b="1" dirty="0">
                <a:solidFill>
                  <a:schemeClr val="tx1">
                    <a:lumMod val="75000"/>
                    <a:lumOff val="25000"/>
                  </a:schemeClr>
                </a:solidFill>
                <a:latin typeface="Helvetica" pitchFamily="2" charset="0"/>
              </a:rPr>
              <a:t>median grade</a:t>
            </a:r>
            <a:r>
              <a:rPr lang="en-US" sz="3800" dirty="0">
                <a:solidFill>
                  <a:schemeClr val="tx1">
                    <a:lumMod val="75000"/>
                    <a:lumOff val="25000"/>
                  </a:schemeClr>
                </a:solidFill>
                <a:latin typeface="Helvetica" pitchFamily="2" charset="0"/>
              </a:rPr>
              <a:t>, </a:t>
            </a:r>
            <a:r>
              <a:rPr lang="en-US" sz="3800" b="1" dirty="0">
                <a:solidFill>
                  <a:schemeClr val="tx1">
                    <a:lumMod val="75000"/>
                    <a:lumOff val="25000"/>
                  </a:schemeClr>
                </a:solidFill>
                <a:latin typeface="Helvetica" pitchFamily="2" charset="0"/>
              </a:rPr>
              <a:t>professor</a:t>
            </a:r>
            <a:r>
              <a:rPr lang="en-US" sz="3800" dirty="0">
                <a:solidFill>
                  <a:schemeClr val="tx1">
                    <a:lumMod val="75000"/>
                    <a:lumOff val="25000"/>
                  </a:schemeClr>
                </a:solidFill>
                <a:latin typeface="Helvetica" pitchFamily="2" charset="0"/>
              </a:rPr>
              <a:t>, </a:t>
            </a:r>
            <a:r>
              <a:rPr lang="en-US" sz="3800" b="1" dirty="0">
                <a:solidFill>
                  <a:schemeClr val="tx1">
                    <a:lumMod val="75000"/>
                    <a:lumOff val="25000"/>
                  </a:schemeClr>
                </a:solidFill>
                <a:latin typeface="Helvetica" pitchFamily="2" charset="0"/>
              </a:rPr>
              <a:t>overall quality, syllabus</a:t>
            </a:r>
            <a:r>
              <a:rPr lang="en-US" sz="3800" dirty="0">
                <a:solidFill>
                  <a:schemeClr val="tx1">
                    <a:lumMod val="75000"/>
                    <a:lumOff val="25000"/>
                  </a:schemeClr>
                </a:solidFill>
                <a:latin typeface="Helvetica" pitchFamily="2" charset="0"/>
              </a:rPr>
              <a:t> and get extensive </a:t>
            </a:r>
            <a:r>
              <a:rPr lang="en-US" sz="3800" b="1" dirty="0">
                <a:solidFill>
                  <a:schemeClr val="tx1">
                    <a:lumMod val="75000"/>
                    <a:lumOff val="25000"/>
                  </a:schemeClr>
                </a:solidFill>
                <a:latin typeface="Helvetica" pitchFamily="2" charset="0"/>
              </a:rPr>
              <a:t>student feedback</a:t>
            </a:r>
            <a:r>
              <a:rPr lang="en-US" sz="3800" dirty="0">
                <a:solidFill>
                  <a:schemeClr val="tx1">
                    <a:lumMod val="75000"/>
                    <a:lumOff val="25000"/>
                  </a:schemeClr>
                </a:solidFill>
                <a:latin typeface="Helvetica" pitchFamily="2" charset="0"/>
              </a:rPr>
              <a:t>.</a:t>
            </a:r>
          </a:p>
        </p:txBody>
      </p:sp>
      <p:sp>
        <p:nvSpPr>
          <p:cNvPr id="44" name="TextBox 43">
            <a:extLst>
              <a:ext uri="{FF2B5EF4-FFF2-40B4-BE49-F238E27FC236}">
                <a16:creationId xmlns:a16="http://schemas.microsoft.com/office/drawing/2014/main" id="{EE5601B0-7431-B04B-AA0D-FEA6E1307C34}"/>
              </a:ext>
            </a:extLst>
          </p:cNvPr>
          <p:cNvSpPr txBox="1"/>
          <p:nvPr/>
        </p:nvSpPr>
        <p:spPr>
          <a:xfrm>
            <a:off x="21981284" y="9611852"/>
            <a:ext cx="15128692" cy="5586145"/>
          </a:xfrm>
          <a:prstGeom prst="rect">
            <a:avLst/>
          </a:prstGeom>
          <a:noFill/>
        </p:spPr>
        <p:txBody>
          <a:bodyPr wrap="square" rtlCol="0">
            <a:spAutoFit/>
          </a:bodyPr>
          <a:lstStyle/>
          <a:p>
            <a:r>
              <a:rPr lang="en-US" sz="5400" b="1" u="sng" dirty="0">
                <a:solidFill>
                  <a:schemeClr val="tx1">
                    <a:lumMod val="75000"/>
                    <a:lumOff val="25000"/>
                  </a:schemeClr>
                </a:solidFill>
                <a:latin typeface="Helvetica" pitchFamily="2" charset="0"/>
              </a:rPr>
              <a:t>Our Solution</a:t>
            </a:r>
          </a:p>
          <a:p>
            <a:endParaRPr lang="en-US" sz="1500" b="1" u="sng" dirty="0">
              <a:solidFill>
                <a:schemeClr val="tx1">
                  <a:lumMod val="75000"/>
                  <a:lumOff val="25000"/>
                </a:schemeClr>
              </a:solidFill>
              <a:latin typeface="Helvetica" pitchFamily="2" charset="0"/>
            </a:endParaRPr>
          </a:p>
          <a:p>
            <a:r>
              <a:rPr lang="en-US" sz="3600" dirty="0">
                <a:solidFill>
                  <a:schemeClr val="tx1">
                    <a:lumMod val="75000"/>
                    <a:lumOff val="25000"/>
                  </a:schemeClr>
                </a:solidFill>
                <a:latin typeface="Helvetica" pitchFamily="2" charset="0"/>
              </a:rPr>
              <a:t>CU Reviews was developed as a way for students to get advice about the many courses offered at Cornell to help them better choose which ones to take. The website is a place for Cornell students to anonymously give honest reviews of the classes they have taken, as well as provide metrics on the aspects of the class listed below. This comprehensive system of peer-to-peer advice sharing is a powerful platform that represents the wide range of opinions that students have about the courses they have taken.</a:t>
            </a:r>
          </a:p>
        </p:txBody>
      </p:sp>
      <p:grpSp>
        <p:nvGrpSpPr>
          <p:cNvPr id="45" name="Group 44"/>
          <p:cNvGrpSpPr/>
          <p:nvPr/>
        </p:nvGrpSpPr>
        <p:grpSpPr>
          <a:xfrm>
            <a:off x="24877539" y="15335047"/>
            <a:ext cx="2811522" cy="813435"/>
            <a:chOff x="20463310" y="14558890"/>
            <a:chExt cx="2811522" cy="813435"/>
          </a:xfrm>
        </p:grpSpPr>
        <p:sp>
          <p:nvSpPr>
            <p:cNvPr id="46" name="Rounded Rectangle 45">
              <a:extLst>
                <a:ext uri="{FF2B5EF4-FFF2-40B4-BE49-F238E27FC236}">
                  <a16:creationId xmlns:a16="http://schemas.microsoft.com/office/drawing/2014/main" id="{BAA148EF-D92E-1F4B-A52F-4E6B942BF36F}"/>
                </a:ext>
              </a:extLst>
            </p:cNvPr>
            <p:cNvSpPr/>
            <p:nvPr/>
          </p:nvSpPr>
          <p:spPr>
            <a:xfrm>
              <a:off x="20463310" y="14558890"/>
              <a:ext cx="2811522" cy="813435"/>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90A26205-52DA-364E-B790-91C71EC6AD5A}"/>
                </a:ext>
              </a:extLst>
            </p:cNvPr>
            <p:cNvSpPr txBox="1"/>
            <p:nvPr/>
          </p:nvSpPr>
          <p:spPr>
            <a:xfrm>
              <a:off x="20463310" y="14594344"/>
              <a:ext cx="2811522" cy="731520"/>
            </a:xfrm>
            <a:prstGeom prst="rect">
              <a:avLst/>
            </a:prstGeom>
            <a:noFill/>
          </p:spPr>
          <p:txBody>
            <a:bodyPr wrap="square" rtlCol="0">
              <a:spAutoFit/>
            </a:bodyPr>
            <a:lstStyle/>
            <a:p>
              <a:pPr algn="ctr"/>
              <a:r>
                <a:rPr lang="en-US" sz="4200" dirty="0">
                  <a:solidFill>
                    <a:schemeClr val="tx1">
                      <a:lumMod val="75000"/>
                      <a:lumOff val="25000"/>
                    </a:schemeClr>
                  </a:solidFill>
                  <a:latin typeface="Helvetica" pitchFamily="2" charset="0"/>
                </a:rPr>
                <a:t>Difficulty</a:t>
              </a:r>
            </a:p>
          </p:txBody>
        </p:sp>
      </p:grpSp>
      <p:grpSp>
        <p:nvGrpSpPr>
          <p:cNvPr id="51" name="Group 50"/>
          <p:cNvGrpSpPr/>
          <p:nvPr/>
        </p:nvGrpSpPr>
        <p:grpSpPr>
          <a:xfrm>
            <a:off x="28554779" y="15329543"/>
            <a:ext cx="4183484" cy="813435"/>
            <a:chOff x="20463308" y="14558890"/>
            <a:chExt cx="4226127" cy="813435"/>
          </a:xfrm>
        </p:grpSpPr>
        <p:sp>
          <p:nvSpPr>
            <p:cNvPr id="53" name="Rounded Rectangle 52">
              <a:extLst>
                <a:ext uri="{FF2B5EF4-FFF2-40B4-BE49-F238E27FC236}">
                  <a16:creationId xmlns:a16="http://schemas.microsoft.com/office/drawing/2014/main" id="{BAA148EF-D92E-1F4B-A52F-4E6B942BF36F}"/>
                </a:ext>
              </a:extLst>
            </p:cNvPr>
            <p:cNvSpPr/>
            <p:nvPr/>
          </p:nvSpPr>
          <p:spPr>
            <a:xfrm>
              <a:off x="20463310" y="14558890"/>
              <a:ext cx="4226125" cy="813435"/>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90A26205-52DA-364E-B790-91C71EC6AD5A}"/>
                </a:ext>
              </a:extLst>
            </p:cNvPr>
            <p:cNvSpPr txBox="1"/>
            <p:nvPr/>
          </p:nvSpPr>
          <p:spPr>
            <a:xfrm>
              <a:off x="20463308" y="14595908"/>
              <a:ext cx="4226126" cy="738664"/>
            </a:xfrm>
            <a:prstGeom prst="rect">
              <a:avLst/>
            </a:prstGeom>
            <a:noFill/>
          </p:spPr>
          <p:txBody>
            <a:bodyPr wrap="square" rtlCol="0">
              <a:spAutoFit/>
            </a:bodyPr>
            <a:lstStyle/>
            <a:p>
              <a:pPr algn="ctr"/>
              <a:r>
                <a:rPr lang="en-US" sz="4200" dirty="0">
                  <a:solidFill>
                    <a:schemeClr val="tx1">
                      <a:lumMod val="75000"/>
                      <a:lumOff val="25000"/>
                    </a:schemeClr>
                  </a:solidFill>
                  <a:latin typeface="Helvetica" pitchFamily="2" charset="0"/>
                </a:rPr>
                <a:t>Overall Quality</a:t>
              </a:r>
            </a:p>
          </p:txBody>
        </p:sp>
      </p:grpSp>
      <p:grpSp>
        <p:nvGrpSpPr>
          <p:cNvPr id="55" name="Group 54"/>
          <p:cNvGrpSpPr/>
          <p:nvPr/>
        </p:nvGrpSpPr>
        <p:grpSpPr>
          <a:xfrm>
            <a:off x="33435599" y="15362436"/>
            <a:ext cx="3175519" cy="813435"/>
            <a:chOff x="20463310" y="14558890"/>
            <a:chExt cx="3207888" cy="813435"/>
          </a:xfrm>
        </p:grpSpPr>
        <p:sp>
          <p:nvSpPr>
            <p:cNvPr id="56" name="Rounded Rectangle 55">
              <a:extLst>
                <a:ext uri="{FF2B5EF4-FFF2-40B4-BE49-F238E27FC236}">
                  <a16:creationId xmlns:a16="http://schemas.microsoft.com/office/drawing/2014/main" id="{BAA148EF-D92E-1F4B-A52F-4E6B942BF36F}"/>
                </a:ext>
              </a:extLst>
            </p:cNvPr>
            <p:cNvSpPr/>
            <p:nvPr/>
          </p:nvSpPr>
          <p:spPr>
            <a:xfrm>
              <a:off x="20463310" y="14558890"/>
              <a:ext cx="3207888" cy="813435"/>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90A26205-52DA-364E-B790-91C71EC6AD5A}"/>
                </a:ext>
              </a:extLst>
            </p:cNvPr>
            <p:cNvSpPr txBox="1"/>
            <p:nvPr/>
          </p:nvSpPr>
          <p:spPr>
            <a:xfrm>
              <a:off x="20463310" y="14595908"/>
              <a:ext cx="3207888" cy="738664"/>
            </a:xfrm>
            <a:prstGeom prst="rect">
              <a:avLst/>
            </a:prstGeom>
            <a:noFill/>
          </p:spPr>
          <p:txBody>
            <a:bodyPr wrap="square" rtlCol="0">
              <a:spAutoFit/>
            </a:bodyPr>
            <a:lstStyle/>
            <a:p>
              <a:pPr algn="ctr"/>
              <a:r>
                <a:rPr lang="en-US" sz="4200" dirty="0">
                  <a:solidFill>
                    <a:schemeClr val="tx1">
                      <a:lumMod val="75000"/>
                      <a:lumOff val="25000"/>
                    </a:schemeClr>
                  </a:solidFill>
                  <a:latin typeface="Helvetica" pitchFamily="2" charset="0"/>
                </a:rPr>
                <a:t>Feedback</a:t>
              </a:r>
            </a:p>
          </p:txBody>
        </p:sp>
      </p:grpSp>
      <p:sp>
        <p:nvSpPr>
          <p:cNvPr id="60" name="Rounded Rectangle 59">
            <a:extLst>
              <a:ext uri="{FF2B5EF4-FFF2-40B4-BE49-F238E27FC236}">
                <a16:creationId xmlns:a16="http://schemas.microsoft.com/office/drawing/2014/main" id="{9F71A07C-F1B0-1447-8751-F5EEFD4016BC}"/>
              </a:ext>
            </a:extLst>
          </p:cNvPr>
          <p:cNvSpPr/>
          <p:nvPr/>
        </p:nvSpPr>
        <p:spPr>
          <a:xfrm>
            <a:off x="19722695" y="16945035"/>
            <a:ext cx="17664171" cy="4044449"/>
          </a:xfrm>
          <a:prstGeom prst="roundRect">
            <a:avLst>
              <a:gd name="adj" fmla="val 564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61" name="TextBox 60">
            <a:extLst>
              <a:ext uri="{FF2B5EF4-FFF2-40B4-BE49-F238E27FC236}">
                <a16:creationId xmlns:a16="http://schemas.microsoft.com/office/drawing/2014/main" id="{EE5601B0-7431-B04B-AA0D-FEA6E1307C34}"/>
              </a:ext>
            </a:extLst>
          </p:cNvPr>
          <p:cNvSpPr txBox="1"/>
          <p:nvPr/>
        </p:nvSpPr>
        <p:spPr>
          <a:xfrm>
            <a:off x="20332290" y="17280943"/>
            <a:ext cx="16777686" cy="3831818"/>
          </a:xfrm>
          <a:prstGeom prst="rect">
            <a:avLst/>
          </a:prstGeom>
          <a:noFill/>
        </p:spPr>
        <p:txBody>
          <a:bodyPr wrap="square" rtlCol="0">
            <a:spAutoFit/>
          </a:bodyPr>
          <a:lstStyle/>
          <a:p>
            <a:r>
              <a:rPr lang="en-US" sz="5400" b="1" u="sng" dirty="0">
                <a:solidFill>
                  <a:schemeClr val="tx1">
                    <a:lumMod val="75000"/>
                    <a:lumOff val="25000"/>
                  </a:schemeClr>
                </a:solidFill>
                <a:latin typeface="Helvetica" pitchFamily="2" charset="0"/>
              </a:rPr>
              <a:t>Team Members</a:t>
            </a:r>
          </a:p>
          <a:p>
            <a:endParaRPr lang="en-US" sz="1500" b="1" u="sng" dirty="0">
              <a:solidFill>
                <a:schemeClr val="tx1">
                  <a:lumMod val="75000"/>
                  <a:lumOff val="25000"/>
                </a:schemeClr>
              </a:solidFill>
              <a:latin typeface="Helvetica" pitchFamily="2" charset="0"/>
            </a:endParaRPr>
          </a:p>
          <a:p>
            <a:r>
              <a:rPr lang="en-US" sz="3600" dirty="0">
                <a:solidFill>
                  <a:schemeClr val="tx1">
                    <a:lumMod val="75000"/>
                    <a:lumOff val="25000"/>
                  </a:schemeClr>
                </a:solidFill>
                <a:latin typeface="Helvetica" pitchFamily="2" charset="0"/>
              </a:rPr>
              <a:t>        </a:t>
            </a:r>
            <a:r>
              <a:rPr lang="en-US" sz="3600" b="1" dirty="0">
                <a:solidFill>
                  <a:schemeClr val="tx1">
                    <a:lumMod val="75000"/>
                    <a:lumOff val="25000"/>
                  </a:schemeClr>
                </a:solidFill>
                <a:latin typeface="Helvetica" pitchFamily="2" charset="0"/>
              </a:rPr>
              <a:t>Product Managers</a:t>
            </a:r>
            <a:r>
              <a:rPr lang="en-US" sz="3600" dirty="0">
                <a:solidFill>
                  <a:schemeClr val="tx1">
                    <a:lumMod val="75000"/>
                    <a:lumOff val="25000"/>
                  </a:schemeClr>
                </a:solidFill>
                <a:latin typeface="Helvetica" pitchFamily="2" charset="0"/>
              </a:rPr>
              <a:t>: Brooke Docherty • </a:t>
            </a:r>
            <a:r>
              <a:rPr lang="en-US" sz="3600" dirty="0" err="1">
                <a:solidFill>
                  <a:schemeClr val="tx1">
                    <a:lumMod val="75000"/>
                    <a:lumOff val="25000"/>
                  </a:schemeClr>
                </a:solidFill>
                <a:latin typeface="Helvetica" pitchFamily="2" charset="0"/>
              </a:rPr>
              <a:t>Divyansha</a:t>
            </a:r>
            <a:r>
              <a:rPr lang="en-US" sz="3600" dirty="0">
                <a:solidFill>
                  <a:schemeClr val="tx1">
                    <a:lumMod val="75000"/>
                    <a:lumOff val="25000"/>
                  </a:schemeClr>
                </a:solidFill>
                <a:latin typeface="Helvetica" pitchFamily="2" charset="0"/>
              </a:rPr>
              <a:t> Sehgal</a:t>
            </a:r>
          </a:p>
          <a:p>
            <a:endParaRPr lang="en-US" sz="1600" dirty="0">
              <a:solidFill>
                <a:schemeClr val="tx1">
                  <a:lumMod val="75000"/>
                  <a:lumOff val="25000"/>
                </a:schemeClr>
              </a:solidFill>
              <a:latin typeface="Helvetica" pitchFamily="2" charset="0"/>
            </a:endParaRPr>
          </a:p>
          <a:p>
            <a:r>
              <a:rPr lang="en-US" sz="3600" dirty="0">
                <a:solidFill>
                  <a:schemeClr val="tx1">
                    <a:lumMod val="75000"/>
                    <a:lumOff val="25000"/>
                  </a:schemeClr>
                </a:solidFill>
                <a:latin typeface="Helvetica" pitchFamily="2" charset="0"/>
              </a:rPr>
              <a:t>        </a:t>
            </a:r>
            <a:r>
              <a:rPr lang="en-US" sz="3600" b="1" dirty="0">
                <a:solidFill>
                  <a:schemeClr val="tx1">
                    <a:lumMod val="75000"/>
                    <a:lumOff val="25000"/>
                  </a:schemeClr>
                </a:solidFill>
                <a:latin typeface="Helvetica" pitchFamily="2" charset="0"/>
              </a:rPr>
              <a:t>Developers</a:t>
            </a:r>
            <a:r>
              <a:rPr lang="en-US" sz="3600" dirty="0">
                <a:solidFill>
                  <a:schemeClr val="tx1">
                    <a:lumMod val="75000"/>
                    <a:lumOff val="25000"/>
                  </a:schemeClr>
                </a:solidFill>
                <a:latin typeface="Helvetica" pitchFamily="2" charset="0"/>
              </a:rPr>
              <a:t>: Jessica Chen • Julian </a:t>
            </a:r>
            <a:r>
              <a:rPr lang="en-US" sz="3600" dirty="0" err="1">
                <a:solidFill>
                  <a:schemeClr val="tx1">
                    <a:lumMod val="75000"/>
                    <a:lumOff val="25000"/>
                  </a:schemeClr>
                </a:solidFill>
                <a:latin typeface="Helvetica" pitchFamily="2" charset="0"/>
              </a:rPr>
              <a:t>Londono</a:t>
            </a:r>
            <a:r>
              <a:rPr lang="en-US" sz="3600" dirty="0">
                <a:solidFill>
                  <a:schemeClr val="tx1">
                    <a:lumMod val="75000"/>
                    <a:lumOff val="25000"/>
                  </a:schemeClr>
                </a:solidFill>
                <a:latin typeface="Helvetica" pitchFamily="2" charset="0"/>
              </a:rPr>
              <a:t> • </a:t>
            </a:r>
            <a:r>
              <a:rPr lang="en-US" sz="3600" dirty="0" err="1">
                <a:solidFill>
                  <a:schemeClr val="tx1">
                    <a:lumMod val="75000"/>
                    <a:lumOff val="25000"/>
                  </a:schemeClr>
                </a:solidFill>
                <a:latin typeface="Helvetica" pitchFamily="2" charset="0"/>
              </a:rPr>
              <a:t>Vinisha</a:t>
            </a:r>
            <a:r>
              <a:rPr lang="en-US" sz="3600" dirty="0">
                <a:solidFill>
                  <a:schemeClr val="tx1">
                    <a:lumMod val="75000"/>
                    <a:lumOff val="25000"/>
                  </a:schemeClr>
                </a:solidFill>
                <a:latin typeface="Helvetica" pitchFamily="2" charset="0"/>
              </a:rPr>
              <a:t> Mittal • </a:t>
            </a:r>
            <a:r>
              <a:rPr lang="en-US" sz="3600" dirty="0" err="1">
                <a:solidFill>
                  <a:schemeClr val="tx1">
                    <a:lumMod val="75000"/>
                    <a:lumOff val="25000"/>
                  </a:schemeClr>
                </a:solidFill>
                <a:latin typeface="Helvetica" pitchFamily="2" charset="0"/>
              </a:rPr>
              <a:t>Nihar</a:t>
            </a:r>
            <a:r>
              <a:rPr lang="en-US" sz="3600" dirty="0">
                <a:solidFill>
                  <a:schemeClr val="tx1">
                    <a:lumMod val="75000"/>
                    <a:lumOff val="25000"/>
                  </a:schemeClr>
                </a:solidFill>
                <a:latin typeface="Helvetica" pitchFamily="2" charset="0"/>
              </a:rPr>
              <a:t> Sidhu</a:t>
            </a:r>
          </a:p>
          <a:p>
            <a:endParaRPr lang="en-US" sz="1600" dirty="0">
              <a:solidFill>
                <a:schemeClr val="tx1">
                  <a:lumMod val="75000"/>
                  <a:lumOff val="25000"/>
                </a:schemeClr>
              </a:solidFill>
              <a:latin typeface="Helvetica" pitchFamily="2" charset="0"/>
            </a:endParaRPr>
          </a:p>
          <a:p>
            <a:r>
              <a:rPr lang="en-US" sz="3600" dirty="0">
                <a:solidFill>
                  <a:schemeClr val="tx1">
                    <a:lumMod val="75000"/>
                    <a:lumOff val="25000"/>
                  </a:schemeClr>
                </a:solidFill>
                <a:latin typeface="Helvetica" pitchFamily="2" charset="0"/>
              </a:rPr>
              <a:t> </a:t>
            </a:r>
            <a:r>
              <a:rPr lang="en-US" sz="3400" dirty="0">
                <a:solidFill>
                  <a:schemeClr val="tx1">
                    <a:lumMod val="75000"/>
                    <a:lumOff val="25000"/>
                  </a:schemeClr>
                </a:solidFill>
                <a:latin typeface="Helvetica" pitchFamily="2" charset="0"/>
              </a:rPr>
              <a:t>    </a:t>
            </a:r>
            <a:r>
              <a:rPr lang="en-US" sz="3600" dirty="0">
                <a:solidFill>
                  <a:schemeClr val="tx1">
                    <a:lumMod val="75000"/>
                    <a:lumOff val="25000"/>
                  </a:schemeClr>
                </a:solidFill>
                <a:latin typeface="Helvetica" pitchFamily="2" charset="0"/>
              </a:rPr>
              <a:t>   </a:t>
            </a:r>
            <a:r>
              <a:rPr lang="en-US" sz="3600" b="1" dirty="0">
                <a:solidFill>
                  <a:schemeClr val="tx1">
                    <a:lumMod val="75000"/>
                    <a:lumOff val="25000"/>
                  </a:schemeClr>
                </a:solidFill>
                <a:latin typeface="Helvetica" pitchFamily="2" charset="0"/>
              </a:rPr>
              <a:t>Designers</a:t>
            </a:r>
            <a:r>
              <a:rPr lang="en-US" sz="3600" dirty="0">
                <a:solidFill>
                  <a:schemeClr val="tx1">
                    <a:lumMod val="75000"/>
                    <a:lumOff val="25000"/>
                  </a:schemeClr>
                </a:solidFill>
                <a:latin typeface="Helvetica" pitchFamily="2" charset="0"/>
              </a:rPr>
              <a:t>: Jesse Mansoor • Jessica Prague</a:t>
            </a:r>
          </a:p>
          <a:p>
            <a:endParaRPr lang="en-US" sz="3600" dirty="0">
              <a:solidFill>
                <a:schemeClr val="tx1">
                  <a:lumMod val="75000"/>
                  <a:lumOff val="25000"/>
                </a:schemeClr>
              </a:solidFill>
              <a:latin typeface="Helvetica" pitchFamily="2" charset="0"/>
            </a:endParaRP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10731" y="18464593"/>
            <a:ext cx="536906" cy="536906"/>
          </a:xfrm>
          <a:prstGeom prst="rect">
            <a:avLst/>
          </a:prstGeom>
        </p:spPr>
      </p:pic>
      <p:pic>
        <p:nvPicPr>
          <p:cNvPr id="65" name="Picture 6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10731" y="19202976"/>
            <a:ext cx="536906" cy="536906"/>
          </a:xfrm>
          <a:prstGeom prst="rect">
            <a:avLst/>
          </a:prstGeom>
        </p:spPr>
      </p:pic>
      <p:pic>
        <p:nvPicPr>
          <p:cNvPr id="66" name="Picture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410732" y="19941359"/>
            <a:ext cx="536906" cy="536906"/>
          </a:xfrm>
          <a:prstGeom prst="rect">
            <a:avLst/>
          </a:prstGeom>
        </p:spPr>
      </p:pic>
      <p:sp>
        <p:nvSpPr>
          <p:cNvPr id="67" name="TextBox 66">
            <a:extLst>
              <a:ext uri="{FF2B5EF4-FFF2-40B4-BE49-F238E27FC236}">
                <a16:creationId xmlns:a16="http://schemas.microsoft.com/office/drawing/2014/main" id="{E9A78C04-0E3F-D441-A267-8289C39629B5}"/>
              </a:ext>
            </a:extLst>
          </p:cNvPr>
          <p:cNvSpPr txBox="1"/>
          <p:nvPr/>
        </p:nvSpPr>
        <p:spPr>
          <a:xfrm>
            <a:off x="30427258" y="885539"/>
            <a:ext cx="7437785" cy="923330"/>
          </a:xfrm>
          <a:prstGeom prst="rect">
            <a:avLst/>
          </a:prstGeom>
          <a:noFill/>
        </p:spPr>
        <p:txBody>
          <a:bodyPr wrap="square" rtlCol="0">
            <a:spAutoFit/>
          </a:bodyPr>
          <a:lstStyle/>
          <a:p>
            <a:pPr algn="ctr"/>
            <a:r>
              <a:rPr lang="en-US" sz="5400" b="1">
                <a:solidFill>
                  <a:schemeClr val="bg1"/>
                </a:solidFill>
                <a:latin typeface="Helvetica" pitchFamily="2" charset="0"/>
              </a:rPr>
              <a:t>www.CUreviews.org</a:t>
            </a:r>
            <a:endParaRPr lang="en-US" sz="5400" b="1" dirty="0">
              <a:solidFill>
                <a:schemeClr val="bg1"/>
              </a:solidFill>
              <a:latin typeface="Helvetica" pitchFamily="2" charset="0"/>
            </a:endParaRPr>
          </a:p>
        </p:txBody>
      </p:sp>
    </p:spTree>
    <p:extLst>
      <p:ext uri="{BB962C8B-B14F-4D97-AF65-F5344CB8AC3E}">
        <p14:creationId xmlns:p14="http://schemas.microsoft.com/office/powerpoint/2010/main" val="2514129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1724</TotalTime>
  <Words>341</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Brooke Docherty</dc:creator>
  <cp:lastModifiedBy>Divyansha S</cp:lastModifiedBy>
  <cp:revision>88</cp:revision>
  <dcterms:created xsi:type="dcterms:W3CDTF">2018-04-16T02:16:02Z</dcterms:created>
  <dcterms:modified xsi:type="dcterms:W3CDTF">2018-04-18T14:43:49Z</dcterms:modified>
</cp:coreProperties>
</file>