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8" r:id="rId3"/>
    <p:sldId id="257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CFB2C6-5311-3A4A-9F07-434476A9777B}" type="doc">
      <dgm:prSet loTypeId="urn:microsoft.com/office/officeart/2005/8/layout/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606FEB-AE7C-A447-8255-ABCD9A2934BB}">
      <dgm:prSet phldrT="[Text]"/>
      <dgm:spPr/>
      <dgm:t>
        <a:bodyPr/>
        <a:lstStyle/>
        <a:p>
          <a:r>
            <a:rPr lang="en-US" dirty="0"/>
            <a:t>What is Social Security?</a:t>
          </a:r>
        </a:p>
      </dgm:t>
    </dgm:pt>
    <dgm:pt modelId="{E39D6D42-9910-7B4E-9889-04D49C8DC7EF}" type="parTrans" cxnId="{7A610C35-BEEF-B341-89D0-636CE62A282E}">
      <dgm:prSet/>
      <dgm:spPr/>
      <dgm:t>
        <a:bodyPr/>
        <a:lstStyle/>
        <a:p>
          <a:endParaRPr lang="en-US"/>
        </a:p>
      </dgm:t>
    </dgm:pt>
    <dgm:pt modelId="{F60C8AC8-EF1A-6044-A6F1-3D3EE17D14BD}" type="sibTrans" cxnId="{7A610C35-BEEF-B341-89D0-636CE62A282E}">
      <dgm:prSet/>
      <dgm:spPr/>
      <dgm:t>
        <a:bodyPr/>
        <a:lstStyle/>
        <a:p>
          <a:endParaRPr lang="en-US"/>
        </a:p>
      </dgm:t>
    </dgm:pt>
    <dgm:pt modelId="{E3FBBB93-D824-FA46-B6E5-B12508E724F4}">
      <dgm:prSet phldrT="[Text]"/>
      <dgm:spPr/>
      <dgm:t>
        <a:bodyPr/>
        <a:lstStyle/>
        <a:p>
          <a:r>
            <a:rPr lang="en-US" dirty="0"/>
            <a:t>What is the SS insolvency Crisis?</a:t>
          </a:r>
        </a:p>
      </dgm:t>
    </dgm:pt>
    <dgm:pt modelId="{15CFF0AF-650F-C64A-B19E-B847AF614221}" type="parTrans" cxnId="{A1DBF830-2AC4-CA49-BF70-E7CFA514DEF8}">
      <dgm:prSet/>
      <dgm:spPr/>
      <dgm:t>
        <a:bodyPr/>
        <a:lstStyle/>
        <a:p>
          <a:endParaRPr lang="en-US"/>
        </a:p>
      </dgm:t>
    </dgm:pt>
    <dgm:pt modelId="{08A6B675-5852-1945-A4CE-11B13CEA44E6}" type="sibTrans" cxnId="{A1DBF830-2AC4-CA49-BF70-E7CFA514DEF8}">
      <dgm:prSet/>
      <dgm:spPr/>
      <dgm:t>
        <a:bodyPr/>
        <a:lstStyle/>
        <a:p>
          <a:endParaRPr lang="en-US"/>
        </a:p>
      </dgm:t>
    </dgm:pt>
    <dgm:pt modelId="{6CBC3745-F847-594C-9DFC-2A6595F49A17}">
      <dgm:prSet phldrT="[Text]"/>
      <dgm:spPr/>
      <dgm:t>
        <a:bodyPr/>
        <a:lstStyle/>
        <a:p>
          <a:r>
            <a:rPr lang="en-US" dirty="0"/>
            <a:t>Trust Fund Depletion</a:t>
          </a:r>
        </a:p>
      </dgm:t>
    </dgm:pt>
    <dgm:pt modelId="{4217518E-DF7C-134C-82F0-C53B2950C4A4}" type="parTrans" cxnId="{9F045002-8E9A-4B44-B5B4-C296BBDC217F}">
      <dgm:prSet/>
      <dgm:spPr/>
      <dgm:t>
        <a:bodyPr/>
        <a:lstStyle/>
        <a:p>
          <a:endParaRPr lang="en-US"/>
        </a:p>
      </dgm:t>
    </dgm:pt>
    <dgm:pt modelId="{2698B986-5BE9-CE48-99E1-03033048E7DC}" type="sibTrans" cxnId="{9F045002-8E9A-4B44-B5B4-C296BBDC217F}">
      <dgm:prSet/>
      <dgm:spPr/>
      <dgm:t>
        <a:bodyPr/>
        <a:lstStyle/>
        <a:p>
          <a:endParaRPr lang="en-US"/>
        </a:p>
      </dgm:t>
    </dgm:pt>
    <dgm:pt modelId="{4408EAEE-660F-2749-8EFB-EBAB2BD21330}">
      <dgm:prSet phldrT="[Text]"/>
      <dgm:spPr/>
      <dgm:t>
        <a:bodyPr/>
        <a:lstStyle/>
        <a:p>
          <a:r>
            <a:rPr lang="en-US" dirty="0"/>
            <a:t>Profile Case Study of 4 Americans</a:t>
          </a:r>
        </a:p>
      </dgm:t>
    </dgm:pt>
    <dgm:pt modelId="{63351212-C35A-A24D-80E5-62DBBF9E6EF2}" type="parTrans" cxnId="{9F4F5C22-F7EA-1D42-9C16-0903340E22AA}">
      <dgm:prSet/>
      <dgm:spPr/>
      <dgm:t>
        <a:bodyPr/>
        <a:lstStyle/>
        <a:p>
          <a:endParaRPr lang="en-US"/>
        </a:p>
      </dgm:t>
    </dgm:pt>
    <dgm:pt modelId="{76009F95-9C98-E14F-B2E8-8479A11E0091}" type="sibTrans" cxnId="{9F4F5C22-F7EA-1D42-9C16-0903340E22AA}">
      <dgm:prSet/>
      <dgm:spPr/>
      <dgm:t>
        <a:bodyPr/>
        <a:lstStyle/>
        <a:p>
          <a:endParaRPr lang="en-US"/>
        </a:p>
      </dgm:t>
    </dgm:pt>
    <dgm:pt modelId="{D860414B-BBFB-DD4A-BFE1-06FE6B820690}">
      <dgm:prSet phldrT="[Text]"/>
      <dgm:spPr/>
      <dgm:t>
        <a:bodyPr/>
        <a:lstStyle/>
        <a:p>
          <a:r>
            <a:rPr lang="en-US" dirty="0"/>
            <a:t>What does SS achieve?</a:t>
          </a:r>
        </a:p>
      </dgm:t>
    </dgm:pt>
    <dgm:pt modelId="{8D2B87B3-C6AF-A142-A073-561B9E3E3E04}" type="parTrans" cxnId="{7597B765-23F8-B949-90E0-CB5C7A38FF2F}">
      <dgm:prSet/>
      <dgm:spPr/>
      <dgm:t>
        <a:bodyPr/>
        <a:lstStyle/>
        <a:p>
          <a:endParaRPr lang="en-US"/>
        </a:p>
      </dgm:t>
    </dgm:pt>
    <dgm:pt modelId="{6788457E-8CD6-2945-8516-9FB1B400F152}" type="sibTrans" cxnId="{7597B765-23F8-B949-90E0-CB5C7A38FF2F}">
      <dgm:prSet/>
      <dgm:spPr/>
      <dgm:t>
        <a:bodyPr/>
        <a:lstStyle/>
        <a:p>
          <a:endParaRPr lang="en-US"/>
        </a:p>
      </dgm:t>
    </dgm:pt>
    <dgm:pt modelId="{3F72258E-6B45-1845-AA9E-A283DE1DF04F}">
      <dgm:prSet phldrT="[Text]"/>
      <dgm:spPr/>
      <dgm:t>
        <a:bodyPr/>
        <a:lstStyle/>
        <a:p>
          <a:r>
            <a:rPr lang="en-US" dirty="0"/>
            <a:t>How does it work monetarily?</a:t>
          </a:r>
        </a:p>
      </dgm:t>
    </dgm:pt>
    <dgm:pt modelId="{6AD8826A-0421-7543-8636-3A55370ADC2D}" type="parTrans" cxnId="{78B1ABCA-DD34-014D-98CC-8394EFB182F1}">
      <dgm:prSet/>
      <dgm:spPr/>
      <dgm:t>
        <a:bodyPr/>
        <a:lstStyle/>
        <a:p>
          <a:endParaRPr lang="en-US"/>
        </a:p>
      </dgm:t>
    </dgm:pt>
    <dgm:pt modelId="{EF483ACB-EC9B-EE4D-B82B-9C54CB92FA11}" type="sibTrans" cxnId="{78B1ABCA-DD34-014D-98CC-8394EFB182F1}">
      <dgm:prSet/>
      <dgm:spPr/>
      <dgm:t>
        <a:bodyPr/>
        <a:lstStyle/>
        <a:p>
          <a:endParaRPr lang="en-US"/>
        </a:p>
      </dgm:t>
    </dgm:pt>
    <dgm:pt modelId="{AF06F646-AEBD-6145-BD12-E6EE2D125C4F}">
      <dgm:prSet phldrT="[Text]"/>
      <dgm:spPr/>
      <dgm:t>
        <a:bodyPr/>
        <a:lstStyle/>
        <a:p>
          <a:r>
            <a:rPr lang="en-US" dirty="0"/>
            <a:t>Brief History of SS</a:t>
          </a:r>
        </a:p>
      </dgm:t>
    </dgm:pt>
    <dgm:pt modelId="{E08BD98B-12C4-CC45-9B9F-1288ED9231D5}" type="parTrans" cxnId="{C01E3F8D-FD72-6344-B662-798874B47F81}">
      <dgm:prSet/>
      <dgm:spPr/>
      <dgm:t>
        <a:bodyPr/>
        <a:lstStyle/>
        <a:p>
          <a:endParaRPr lang="en-US"/>
        </a:p>
      </dgm:t>
    </dgm:pt>
    <dgm:pt modelId="{5FD4777E-3015-784C-9304-04EE63BD047D}" type="sibTrans" cxnId="{C01E3F8D-FD72-6344-B662-798874B47F81}">
      <dgm:prSet/>
      <dgm:spPr/>
      <dgm:t>
        <a:bodyPr/>
        <a:lstStyle/>
        <a:p>
          <a:endParaRPr lang="en-US"/>
        </a:p>
      </dgm:t>
    </dgm:pt>
    <dgm:pt modelId="{2E567DDB-9E83-2847-9364-BA9FF04182CC}">
      <dgm:prSet phldrT="[Text]"/>
      <dgm:spPr/>
      <dgm:t>
        <a:bodyPr/>
        <a:lstStyle/>
        <a:p>
          <a:r>
            <a:rPr lang="en-US" dirty="0"/>
            <a:t>When is SS estimated to run out of money?</a:t>
          </a:r>
        </a:p>
      </dgm:t>
    </dgm:pt>
    <dgm:pt modelId="{28688B8E-E53C-FE46-AF56-C511660F1E9D}" type="parTrans" cxnId="{7D37F0C7-DD7B-1547-BD43-1FF9A5A0E227}">
      <dgm:prSet/>
      <dgm:spPr/>
      <dgm:t>
        <a:bodyPr/>
        <a:lstStyle/>
        <a:p>
          <a:endParaRPr lang="en-US"/>
        </a:p>
      </dgm:t>
    </dgm:pt>
    <dgm:pt modelId="{A6337481-F010-8149-8274-CC8679B292B4}" type="sibTrans" cxnId="{7D37F0C7-DD7B-1547-BD43-1FF9A5A0E227}">
      <dgm:prSet/>
      <dgm:spPr/>
      <dgm:t>
        <a:bodyPr/>
        <a:lstStyle/>
        <a:p>
          <a:endParaRPr lang="en-US"/>
        </a:p>
      </dgm:t>
    </dgm:pt>
    <dgm:pt modelId="{B30223C5-12A2-EE41-9CBB-04EA4090690C}">
      <dgm:prSet phldrT="[Text]"/>
      <dgm:spPr/>
      <dgm:t>
        <a:bodyPr/>
        <a:lstStyle/>
        <a:p>
          <a:r>
            <a:rPr lang="en-US" dirty="0"/>
            <a:t>Why is this happening?</a:t>
          </a:r>
        </a:p>
      </dgm:t>
    </dgm:pt>
    <dgm:pt modelId="{E3D9170C-ED9F-CB4F-A06C-EB34C71F06E9}" type="parTrans" cxnId="{966199D4-BC18-B144-A4BF-599F8C0C64BE}">
      <dgm:prSet/>
      <dgm:spPr/>
      <dgm:t>
        <a:bodyPr/>
        <a:lstStyle/>
        <a:p>
          <a:endParaRPr lang="en-US"/>
        </a:p>
      </dgm:t>
    </dgm:pt>
    <dgm:pt modelId="{20C0FB08-140B-254D-8FAE-E5E0CA56708A}" type="sibTrans" cxnId="{966199D4-BC18-B144-A4BF-599F8C0C64BE}">
      <dgm:prSet/>
      <dgm:spPr/>
      <dgm:t>
        <a:bodyPr/>
        <a:lstStyle/>
        <a:p>
          <a:endParaRPr lang="en-US"/>
        </a:p>
      </dgm:t>
    </dgm:pt>
    <dgm:pt modelId="{DB22684B-9571-5C4F-86C9-303CA6BD1AC8}">
      <dgm:prSet phldrT="[Text]"/>
      <dgm:spPr/>
      <dgm:t>
        <a:bodyPr/>
        <a:lstStyle/>
        <a:p>
          <a:r>
            <a:rPr lang="en-US" dirty="0"/>
            <a:t>Which regions of the USA?</a:t>
          </a:r>
        </a:p>
      </dgm:t>
    </dgm:pt>
    <dgm:pt modelId="{73DC0F1F-701D-FC47-AB73-E232C4E9D933}" type="parTrans" cxnId="{AB010D60-C88C-7747-A3D7-422ABC9EAD22}">
      <dgm:prSet/>
      <dgm:spPr/>
      <dgm:t>
        <a:bodyPr/>
        <a:lstStyle/>
        <a:p>
          <a:endParaRPr lang="en-US"/>
        </a:p>
      </dgm:t>
    </dgm:pt>
    <dgm:pt modelId="{426569FC-8CF1-D346-9A06-1215499148FC}" type="sibTrans" cxnId="{AB010D60-C88C-7747-A3D7-422ABC9EAD22}">
      <dgm:prSet/>
      <dgm:spPr/>
      <dgm:t>
        <a:bodyPr/>
        <a:lstStyle/>
        <a:p>
          <a:endParaRPr lang="en-US"/>
        </a:p>
      </dgm:t>
    </dgm:pt>
    <dgm:pt modelId="{11244D76-DD01-1E4E-9EC3-108F04C23F5C}">
      <dgm:prSet phldrT="[Text]"/>
      <dgm:spPr/>
      <dgm:t>
        <a:bodyPr/>
        <a:lstStyle/>
        <a:p>
          <a:r>
            <a:rPr lang="en-US" dirty="0"/>
            <a:t>Who is most at risk?</a:t>
          </a:r>
        </a:p>
      </dgm:t>
    </dgm:pt>
    <dgm:pt modelId="{8C35EFFC-97DA-E343-995C-58996EAE2B73}" type="parTrans" cxnId="{90D0A6C0-704B-5342-820B-A6A598D96CE7}">
      <dgm:prSet/>
      <dgm:spPr/>
      <dgm:t>
        <a:bodyPr/>
        <a:lstStyle/>
        <a:p>
          <a:endParaRPr lang="en-US"/>
        </a:p>
      </dgm:t>
    </dgm:pt>
    <dgm:pt modelId="{F78CAA4A-67C3-414F-B6AB-B17B710F7F94}" type="sibTrans" cxnId="{90D0A6C0-704B-5342-820B-A6A598D96CE7}">
      <dgm:prSet/>
      <dgm:spPr/>
      <dgm:t>
        <a:bodyPr/>
        <a:lstStyle/>
        <a:p>
          <a:endParaRPr lang="en-US"/>
        </a:p>
      </dgm:t>
    </dgm:pt>
    <dgm:pt modelId="{71DE6B85-5BBA-B846-B7D1-60B27929805F}">
      <dgm:prSet phldrT="[Text]"/>
      <dgm:spPr/>
      <dgm:t>
        <a:bodyPr/>
        <a:lstStyle/>
        <a:p>
          <a:r>
            <a:rPr lang="en-US" dirty="0"/>
            <a:t>Which income brackets?</a:t>
          </a:r>
        </a:p>
      </dgm:t>
    </dgm:pt>
    <dgm:pt modelId="{5CDF9CDD-D1E3-694B-BDA3-C5C5CF3F2A00}" type="parTrans" cxnId="{B3B6319E-2FEB-7747-908B-F6CDDC91A079}">
      <dgm:prSet/>
      <dgm:spPr/>
      <dgm:t>
        <a:bodyPr/>
        <a:lstStyle/>
        <a:p>
          <a:endParaRPr lang="en-US"/>
        </a:p>
      </dgm:t>
    </dgm:pt>
    <dgm:pt modelId="{EB4ECF6A-1763-874E-92B8-D54B0249BF38}" type="sibTrans" cxnId="{B3B6319E-2FEB-7747-908B-F6CDDC91A079}">
      <dgm:prSet/>
      <dgm:spPr/>
      <dgm:t>
        <a:bodyPr/>
        <a:lstStyle/>
        <a:p>
          <a:endParaRPr lang="en-US"/>
        </a:p>
      </dgm:t>
    </dgm:pt>
    <dgm:pt modelId="{ABE88478-C1C8-774D-A728-92D08BBB788D}">
      <dgm:prSet phldrT="[Text]"/>
      <dgm:spPr/>
      <dgm:t>
        <a:bodyPr/>
        <a:lstStyle/>
        <a:p>
          <a:r>
            <a:rPr lang="en-US" dirty="0"/>
            <a:t>Which generation will bear the most burden?</a:t>
          </a:r>
        </a:p>
      </dgm:t>
    </dgm:pt>
    <dgm:pt modelId="{B3ADE8C7-A54A-9142-9D4A-7C6E8EC86148}" type="parTrans" cxnId="{D32C4543-550F-CE4D-854F-C5AFDD21DCD3}">
      <dgm:prSet/>
      <dgm:spPr/>
      <dgm:t>
        <a:bodyPr/>
        <a:lstStyle/>
        <a:p>
          <a:endParaRPr lang="en-US"/>
        </a:p>
      </dgm:t>
    </dgm:pt>
    <dgm:pt modelId="{9138F71C-9C4C-0649-91CC-AE646CF70B75}" type="sibTrans" cxnId="{D32C4543-550F-CE4D-854F-C5AFDD21DCD3}">
      <dgm:prSet/>
      <dgm:spPr/>
      <dgm:t>
        <a:bodyPr/>
        <a:lstStyle/>
        <a:p>
          <a:endParaRPr lang="en-US"/>
        </a:p>
      </dgm:t>
    </dgm:pt>
    <dgm:pt modelId="{1303154D-2E4A-514C-98FA-D52279648DE3}">
      <dgm:prSet phldrT="[Text]"/>
      <dgm:spPr/>
      <dgm:t>
        <a:bodyPr/>
        <a:lstStyle/>
        <a:p>
          <a:r>
            <a:rPr lang="en-US" dirty="0"/>
            <a:t>Ithaca Farmer Retiree</a:t>
          </a:r>
        </a:p>
      </dgm:t>
    </dgm:pt>
    <dgm:pt modelId="{695EA942-AA60-5542-BD1E-7F4E83FF9959}" type="parTrans" cxnId="{C25DA956-60C8-1C49-ABEB-28B8C1C5886B}">
      <dgm:prSet/>
      <dgm:spPr/>
      <dgm:t>
        <a:bodyPr/>
        <a:lstStyle/>
        <a:p>
          <a:endParaRPr lang="en-US"/>
        </a:p>
      </dgm:t>
    </dgm:pt>
    <dgm:pt modelId="{832946D1-E31D-664B-82B3-0E5A4B3134E6}" type="sibTrans" cxnId="{C25DA956-60C8-1C49-ABEB-28B8C1C5886B}">
      <dgm:prSet/>
      <dgm:spPr/>
      <dgm:t>
        <a:bodyPr/>
        <a:lstStyle/>
        <a:p>
          <a:endParaRPr lang="en-US"/>
        </a:p>
      </dgm:t>
    </dgm:pt>
    <dgm:pt modelId="{67A094A1-484D-8B41-A61E-204783D1032F}">
      <dgm:prSet phldrT="[Text]"/>
      <dgm:spPr/>
      <dgm:t>
        <a:bodyPr/>
        <a:lstStyle/>
        <a:p>
          <a:r>
            <a:rPr lang="en-US" dirty="0"/>
            <a:t>Widow of Coal Miner</a:t>
          </a:r>
        </a:p>
      </dgm:t>
    </dgm:pt>
    <dgm:pt modelId="{4923C24B-CF6A-B845-A33D-D25FF9BBF865}" type="parTrans" cxnId="{1958D3F8-407B-B746-A661-7246AF5DCE2A}">
      <dgm:prSet/>
      <dgm:spPr/>
      <dgm:t>
        <a:bodyPr/>
        <a:lstStyle/>
        <a:p>
          <a:endParaRPr lang="en-US"/>
        </a:p>
      </dgm:t>
    </dgm:pt>
    <dgm:pt modelId="{90456A28-9562-D143-96AC-12EC8D26876E}" type="sibTrans" cxnId="{1958D3F8-407B-B746-A661-7246AF5DCE2A}">
      <dgm:prSet/>
      <dgm:spPr/>
      <dgm:t>
        <a:bodyPr/>
        <a:lstStyle/>
        <a:p>
          <a:endParaRPr lang="en-US"/>
        </a:p>
      </dgm:t>
    </dgm:pt>
    <dgm:pt modelId="{3598D287-47B6-A84D-B1AA-BAC4E595DC90}">
      <dgm:prSet phldrT="[Text]"/>
      <dgm:spPr/>
      <dgm:t>
        <a:bodyPr/>
        <a:lstStyle/>
        <a:p>
          <a:r>
            <a:rPr lang="en-US" dirty="0"/>
            <a:t>Homeless Texas Veteran 🇺🇸</a:t>
          </a:r>
        </a:p>
      </dgm:t>
    </dgm:pt>
    <dgm:pt modelId="{77D41FA0-02CB-4A40-8795-BF8BC64AF13A}" type="parTrans" cxnId="{7B08846F-D86C-8541-B4C7-C6481FCE440A}">
      <dgm:prSet/>
      <dgm:spPr/>
      <dgm:t>
        <a:bodyPr/>
        <a:lstStyle/>
        <a:p>
          <a:endParaRPr lang="en-US"/>
        </a:p>
      </dgm:t>
    </dgm:pt>
    <dgm:pt modelId="{0C63133C-5502-654D-B0A0-BE55529CC9D9}" type="sibTrans" cxnId="{7B08846F-D86C-8541-B4C7-C6481FCE440A}">
      <dgm:prSet/>
      <dgm:spPr/>
      <dgm:t>
        <a:bodyPr/>
        <a:lstStyle/>
        <a:p>
          <a:endParaRPr lang="en-US"/>
        </a:p>
      </dgm:t>
    </dgm:pt>
    <dgm:pt modelId="{CE178F30-5180-9D45-BC13-04B64D692748}">
      <dgm:prSet phldrT="[Text]"/>
      <dgm:spPr/>
      <dgm:t>
        <a:bodyPr/>
        <a:lstStyle/>
        <a:p>
          <a:r>
            <a:rPr lang="en-US" dirty="0"/>
            <a:t>Disabled Childless Silicon Valley Engineer</a:t>
          </a:r>
        </a:p>
      </dgm:t>
    </dgm:pt>
    <dgm:pt modelId="{43A48C95-70A0-D144-8024-425485AAA278}" type="parTrans" cxnId="{F6756729-C609-0E47-B4B8-24C034DCF36D}">
      <dgm:prSet/>
      <dgm:spPr/>
      <dgm:t>
        <a:bodyPr/>
        <a:lstStyle/>
        <a:p>
          <a:endParaRPr lang="en-US"/>
        </a:p>
      </dgm:t>
    </dgm:pt>
    <dgm:pt modelId="{80EAC41E-C9AC-0045-8DF0-1FF82C7CE72D}" type="sibTrans" cxnId="{F6756729-C609-0E47-B4B8-24C034DCF36D}">
      <dgm:prSet/>
      <dgm:spPr/>
      <dgm:t>
        <a:bodyPr/>
        <a:lstStyle/>
        <a:p>
          <a:endParaRPr lang="en-US"/>
        </a:p>
      </dgm:t>
    </dgm:pt>
    <dgm:pt modelId="{B53F0C56-75A3-FD40-BB53-80AF78B3EBCE}">
      <dgm:prSet phldrT="[Text]"/>
      <dgm:spPr/>
      <dgm:t>
        <a:bodyPr/>
        <a:lstStyle/>
        <a:p>
          <a:r>
            <a:rPr lang="en-US" dirty="0"/>
            <a:t>How do we solve the crisis?</a:t>
          </a:r>
        </a:p>
      </dgm:t>
    </dgm:pt>
    <dgm:pt modelId="{0BD15A5E-FFAE-C342-970C-CB444AF9D888}" type="parTrans" cxnId="{9461EE28-6B9C-ED4A-B197-F841CEAE3E6D}">
      <dgm:prSet/>
      <dgm:spPr/>
      <dgm:t>
        <a:bodyPr/>
        <a:lstStyle/>
        <a:p>
          <a:endParaRPr lang="en-US"/>
        </a:p>
      </dgm:t>
    </dgm:pt>
    <dgm:pt modelId="{66F91CF1-BE67-6445-9FB7-E6B35F1C77A7}" type="sibTrans" cxnId="{9461EE28-6B9C-ED4A-B197-F841CEAE3E6D}">
      <dgm:prSet/>
      <dgm:spPr/>
      <dgm:t>
        <a:bodyPr/>
        <a:lstStyle/>
        <a:p>
          <a:endParaRPr lang="en-US"/>
        </a:p>
      </dgm:t>
    </dgm:pt>
    <dgm:pt modelId="{91E670CE-AC4C-A44E-BAA7-3F3FA226B1CD}">
      <dgm:prSet phldrT="[Text]"/>
      <dgm:spPr/>
      <dgm:t>
        <a:bodyPr/>
        <a:lstStyle/>
        <a:p>
          <a:r>
            <a:rPr lang="en-US" dirty="0"/>
            <a:t>Introduce the 5 potential solutions</a:t>
          </a:r>
        </a:p>
      </dgm:t>
    </dgm:pt>
    <dgm:pt modelId="{7626D94B-566A-8241-BA20-9F60D1A7ABF1}" type="parTrans" cxnId="{04883A91-B7F2-D64E-85C0-2398F3B4545B}">
      <dgm:prSet/>
      <dgm:spPr/>
      <dgm:t>
        <a:bodyPr/>
        <a:lstStyle/>
        <a:p>
          <a:endParaRPr lang="en-US"/>
        </a:p>
      </dgm:t>
    </dgm:pt>
    <dgm:pt modelId="{8AAE11D1-46A0-884E-9FD6-01DF7BF3EE8A}" type="sibTrans" cxnId="{04883A91-B7F2-D64E-85C0-2398F3B4545B}">
      <dgm:prSet/>
      <dgm:spPr/>
      <dgm:t>
        <a:bodyPr/>
        <a:lstStyle/>
        <a:p>
          <a:endParaRPr lang="en-US"/>
        </a:p>
      </dgm:t>
    </dgm:pt>
    <dgm:pt modelId="{2C3D584D-A93E-C849-9720-79F344CB5C5F}">
      <dgm:prSet phldrT="[Text]"/>
      <dgm:spPr/>
      <dgm:t>
        <a:bodyPr/>
        <a:lstStyle/>
        <a:p>
          <a:r>
            <a:rPr lang="en-US" dirty="0"/>
            <a:t>Trump vs Harris Solutions</a:t>
          </a:r>
        </a:p>
      </dgm:t>
    </dgm:pt>
    <dgm:pt modelId="{FA142B4D-D875-584A-8FA9-B02CC6D37F6C}" type="parTrans" cxnId="{5D15620C-3B84-7D4E-985A-A46220A301FE}">
      <dgm:prSet/>
      <dgm:spPr/>
      <dgm:t>
        <a:bodyPr/>
        <a:lstStyle/>
        <a:p>
          <a:endParaRPr lang="en-US"/>
        </a:p>
      </dgm:t>
    </dgm:pt>
    <dgm:pt modelId="{13C8D089-6BD0-B34B-9C21-13997F9D60C6}" type="sibTrans" cxnId="{5D15620C-3B84-7D4E-985A-A46220A301FE}">
      <dgm:prSet/>
      <dgm:spPr/>
      <dgm:t>
        <a:bodyPr/>
        <a:lstStyle/>
        <a:p>
          <a:endParaRPr lang="en-US"/>
        </a:p>
      </dgm:t>
    </dgm:pt>
    <dgm:pt modelId="{9037A0E3-B98C-2B4D-BA2B-8E4C3E45D6EC}">
      <dgm:prSet phldrT="[Text]"/>
      <dgm:spPr/>
      <dgm:t>
        <a:bodyPr/>
        <a:lstStyle/>
        <a:p>
          <a:r>
            <a:rPr lang="en-US" dirty="0"/>
            <a:t>Sneak Peak to Article 2</a:t>
          </a:r>
        </a:p>
      </dgm:t>
    </dgm:pt>
    <dgm:pt modelId="{174768E9-1543-1640-97EA-AC64E3264346}" type="parTrans" cxnId="{EEAD3778-27B5-0040-B44F-2C8060344C80}">
      <dgm:prSet/>
      <dgm:spPr/>
      <dgm:t>
        <a:bodyPr/>
        <a:lstStyle/>
        <a:p>
          <a:endParaRPr lang="en-US"/>
        </a:p>
      </dgm:t>
    </dgm:pt>
    <dgm:pt modelId="{1667B80D-06DE-EF4B-99CD-84E5EB58C29B}" type="sibTrans" cxnId="{EEAD3778-27B5-0040-B44F-2C8060344C80}">
      <dgm:prSet/>
      <dgm:spPr/>
      <dgm:t>
        <a:bodyPr/>
        <a:lstStyle/>
        <a:p>
          <a:endParaRPr lang="en-US"/>
        </a:p>
      </dgm:t>
    </dgm:pt>
    <dgm:pt modelId="{B27F7D24-1014-2445-8933-E24764E5663C}" type="pres">
      <dgm:prSet presAssocID="{51CFB2C6-5311-3A4A-9F07-434476A9777B}" presName="linearFlow" presStyleCnt="0">
        <dgm:presLayoutVars>
          <dgm:dir/>
          <dgm:animLvl val="lvl"/>
          <dgm:resizeHandles val="exact"/>
        </dgm:presLayoutVars>
      </dgm:prSet>
      <dgm:spPr/>
    </dgm:pt>
    <dgm:pt modelId="{265EA1E5-E4A3-D34C-813B-822F2CB336FC}" type="pres">
      <dgm:prSet presAssocID="{6E606FEB-AE7C-A447-8255-ABCD9A2934BB}" presName="composite" presStyleCnt="0"/>
      <dgm:spPr/>
    </dgm:pt>
    <dgm:pt modelId="{41DBDD08-367D-7945-8580-780F57122DA9}" type="pres">
      <dgm:prSet presAssocID="{6E606FEB-AE7C-A447-8255-ABCD9A2934BB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88466182-358B-8E40-872A-585D76B1E9AB}" type="pres">
      <dgm:prSet presAssocID="{6E606FEB-AE7C-A447-8255-ABCD9A2934BB}" presName="parSh" presStyleLbl="node1" presStyleIdx="0" presStyleCnt="5"/>
      <dgm:spPr/>
    </dgm:pt>
    <dgm:pt modelId="{C2F8EADC-6EDF-2147-8696-1848BE521BC3}" type="pres">
      <dgm:prSet presAssocID="{6E606FEB-AE7C-A447-8255-ABCD9A2934BB}" presName="desTx" presStyleLbl="fgAcc1" presStyleIdx="0" presStyleCnt="5">
        <dgm:presLayoutVars>
          <dgm:bulletEnabled val="1"/>
        </dgm:presLayoutVars>
      </dgm:prSet>
      <dgm:spPr/>
    </dgm:pt>
    <dgm:pt modelId="{9CABBEF3-CB02-8D4B-A2AC-BF759EF8CF0D}" type="pres">
      <dgm:prSet presAssocID="{F60C8AC8-EF1A-6044-A6F1-3D3EE17D14BD}" presName="sibTrans" presStyleLbl="sibTrans2D1" presStyleIdx="0" presStyleCnt="4"/>
      <dgm:spPr/>
    </dgm:pt>
    <dgm:pt modelId="{8ACF7AB2-CB42-C347-BFDD-C07DA4FA6E2B}" type="pres">
      <dgm:prSet presAssocID="{F60C8AC8-EF1A-6044-A6F1-3D3EE17D14BD}" presName="connTx" presStyleLbl="sibTrans2D1" presStyleIdx="0" presStyleCnt="4"/>
      <dgm:spPr/>
    </dgm:pt>
    <dgm:pt modelId="{AA8BFB90-2EC7-3C47-86B3-D524C3E67E3E}" type="pres">
      <dgm:prSet presAssocID="{E3FBBB93-D824-FA46-B6E5-B12508E724F4}" presName="composite" presStyleCnt="0"/>
      <dgm:spPr/>
    </dgm:pt>
    <dgm:pt modelId="{33ED3F7D-5586-8E45-A0BE-105A1C81ECEF}" type="pres">
      <dgm:prSet presAssocID="{E3FBBB93-D824-FA46-B6E5-B12508E724F4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9A54600-4C6D-A543-9D3A-AF1BCCFA1A86}" type="pres">
      <dgm:prSet presAssocID="{E3FBBB93-D824-FA46-B6E5-B12508E724F4}" presName="parSh" presStyleLbl="node1" presStyleIdx="1" presStyleCnt="5"/>
      <dgm:spPr/>
    </dgm:pt>
    <dgm:pt modelId="{E61871EF-8A74-5F45-8D9C-766F4DCDBD87}" type="pres">
      <dgm:prSet presAssocID="{E3FBBB93-D824-FA46-B6E5-B12508E724F4}" presName="desTx" presStyleLbl="fgAcc1" presStyleIdx="1" presStyleCnt="5">
        <dgm:presLayoutVars>
          <dgm:bulletEnabled val="1"/>
        </dgm:presLayoutVars>
      </dgm:prSet>
      <dgm:spPr/>
    </dgm:pt>
    <dgm:pt modelId="{5945B6AD-1B9F-6B4D-9D6E-64C9FCADFE40}" type="pres">
      <dgm:prSet presAssocID="{08A6B675-5852-1945-A4CE-11B13CEA44E6}" presName="sibTrans" presStyleLbl="sibTrans2D1" presStyleIdx="1" presStyleCnt="4"/>
      <dgm:spPr/>
    </dgm:pt>
    <dgm:pt modelId="{0692B822-C09C-0C47-9061-D5348B31C267}" type="pres">
      <dgm:prSet presAssocID="{08A6B675-5852-1945-A4CE-11B13CEA44E6}" presName="connTx" presStyleLbl="sibTrans2D1" presStyleIdx="1" presStyleCnt="4"/>
      <dgm:spPr/>
    </dgm:pt>
    <dgm:pt modelId="{8CE59DC0-4AFE-FA45-912C-8E7BCF41D0DF}" type="pres">
      <dgm:prSet presAssocID="{11244D76-DD01-1E4E-9EC3-108F04C23F5C}" presName="composite" presStyleCnt="0"/>
      <dgm:spPr/>
    </dgm:pt>
    <dgm:pt modelId="{C250E4CE-85F0-0E44-8172-C9821ABF623C}" type="pres">
      <dgm:prSet presAssocID="{11244D76-DD01-1E4E-9EC3-108F04C23F5C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1BDE8F62-B1DC-6141-85A4-059FE8F00F3D}" type="pres">
      <dgm:prSet presAssocID="{11244D76-DD01-1E4E-9EC3-108F04C23F5C}" presName="parSh" presStyleLbl="node1" presStyleIdx="2" presStyleCnt="5"/>
      <dgm:spPr/>
    </dgm:pt>
    <dgm:pt modelId="{3C25E658-66D5-C24A-ADE2-7CAF1086389C}" type="pres">
      <dgm:prSet presAssocID="{11244D76-DD01-1E4E-9EC3-108F04C23F5C}" presName="desTx" presStyleLbl="fgAcc1" presStyleIdx="2" presStyleCnt="5">
        <dgm:presLayoutVars>
          <dgm:bulletEnabled val="1"/>
        </dgm:presLayoutVars>
      </dgm:prSet>
      <dgm:spPr/>
    </dgm:pt>
    <dgm:pt modelId="{357C3A42-A7DB-D347-8662-141686C7FB12}" type="pres">
      <dgm:prSet presAssocID="{F78CAA4A-67C3-414F-B6AB-B17B710F7F94}" presName="sibTrans" presStyleLbl="sibTrans2D1" presStyleIdx="2" presStyleCnt="4"/>
      <dgm:spPr/>
    </dgm:pt>
    <dgm:pt modelId="{3BFA9ACE-DB1D-DE41-A542-B29194B313B2}" type="pres">
      <dgm:prSet presAssocID="{F78CAA4A-67C3-414F-B6AB-B17B710F7F94}" presName="connTx" presStyleLbl="sibTrans2D1" presStyleIdx="2" presStyleCnt="4"/>
      <dgm:spPr/>
    </dgm:pt>
    <dgm:pt modelId="{4098F709-DEB4-6345-8A2B-9E4BBAE0F99C}" type="pres">
      <dgm:prSet presAssocID="{4408EAEE-660F-2749-8EFB-EBAB2BD21330}" presName="composite" presStyleCnt="0"/>
      <dgm:spPr/>
    </dgm:pt>
    <dgm:pt modelId="{AA23F0E5-A587-D346-B2FF-09ED769DD5D3}" type="pres">
      <dgm:prSet presAssocID="{4408EAEE-660F-2749-8EFB-EBAB2BD21330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778B6A20-E772-154F-8A41-70CD6817634D}" type="pres">
      <dgm:prSet presAssocID="{4408EAEE-660F-2749-8EFB-EBAB2BD21330}" presName="parSh" presStyleLbl="node1" presStyleIdx="3" presStyleCnt="5"/>
      <dgm:spPr/>
    </dgm:pt>
    <dgm:pt modelId="{51582CE4-7BFE-EB4B-943B-3172DF7E466A}" type="pres">
      <dgm:prSet presAssocID="{4408EAEE-660F-2749-8EFB-EBAB2BD21330}" presName="desTx" presStyleLbl="fgAcc1" presStyleIdx="3" presStyleCnt="5">
        <dgm:presLayoutVars>
          <dgm:bulletEnabled val="1"/>
        </dgm:presLayoutVars>
      </dgm:prSet>
      <dgm:spPr/>
    </dgm:pt>
    <dgm:pt modelId="{BA7AA4F4-44A7-7F4A-AE21-DC0B30144AB7}" type="pres">
      <dgm:prSet presAssocID="{76009F95-9C98-E14F-B2E8-8479A11E0091}" presName="sibTrans" presStyleLbl="sibTrans2D1" presStyleIdx="3" presStyleCnt="4"/>
      <dgm:spPr/>
    </dgm:pt>
    <dgm:pt modelId="{CE3DB873-63C9-D946-8ED5-1D2F84BB3881}" type="pres">
      <dgm:prSet presAssocID="{76009F95-9C98-E14F-B2E8-8479A11E0091}" presName="connTx" presStyleLbl="sibTrans2D1" presStyleIdx="3" presStyleCnt="4"/>
      <dgm:spPr/>
    </dgm:pt>
    <dgm:pt modelId="{D8F9D3BC-AF4B-A040-97E1-4024A5BBD1EE}" type="pres">
      <dgm:prSet presAssocID="{B53F0C56-75A3-FD40-BB53-80AF78B3EBCE}" presName="composite" presStyleCnt="0"/>
      <dgm:spPr/>
    </dgm:pt>
    <dgm:pt modelId="{8A0C59DD-FDC1-7C40-9A7A-A3D8A361873C}" type="pres">
      <dgm:prSet presAssocID="{B53F0C56-75A3-FD40-BB53-80AF78B3EBCE}" presName="par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68CBCB6B-A2B3-354B-8280-AEAF51D94D56}" type="pres">
      <dgm:prSet presAssocID="{B53F0C56-75A3-FD40-BB53-80AF78B3EBCE}" presName="parSh" presStyleLbl="node1" presStyleIdx="4" presStyleCnt="5"/>
      <dgm:spPr/>
    </dgm:pt>
    <dgm:pt modelId="{FF680210-F902-B147-833B-8962916DCDA5}" type="pres">
      <dgm:prSet presAssocID="{B53F0C56-75A3-FD40-BB53-80AF78B3EBCE}" presName="desTx" presStyleLbl="fgAcc1" presStyleIdx="4" presStyleCnt="5">
        <dgm:presLayoutVars>
          <dgm:bulletEnabled val="1"/>
        </dgm:presLayoutVars>
      </dgm:prSet>
      <dgm:spPr/>
    </dgm:pt>
  </dgm:ptLst>
  <dgm:cxnLst>
    <dgm:cxn modelId="{9F045002-8E9A-4B44-B5B4-C296BBDC217F}" srcId="{E3FBBB93-D824-FA46-B6E5-B12508E724F4}" destId="{6CBC3745-F847-594C-9DFC-2A6595F49A17}" srcOrd="0" destOrd="0" parTransId="{4217518E-DF7C-134C-82F0-C53B2950C4A4}" sibTransId="{2698B986-5BE9-CE48-99E1-03033048E7DC}"/>
    <dgm:cxn modelId="{5D15620C-3B84-7D4E-985A-A46220A301FE}" srcId="{B53F0C56-75A3-FD40-BB53-80AF78B3EBCE}" destId="{2C3D584D-A93E-C849-9720-79F344CB5C5F}" srcOrd="1" destOrd="0" parTransId="{FA142B4D-D875-584A-8FA9-B02CC6D37F6C}" sibTransId="{13C8D089-6BD0-B34B-9C21-13997F9D60C6}"/>
    <dgm:cxn modelId="{4F1C990C-035B-6B45-9FAD-B6DD35F7D04B}" type="presOf" srcId="{51CFB2C6-5311-3A4A-9F07-434476A9777B}" destId="{B27F7D24-1014-2445-8933-E24764E5663C}" srcOrd="0" destOrd="0" presId="urn:microsoft.com/office/officeart/2005/8/layout/process3"/>
    <dgm:cxn modelId="{AB102516-9DC1-0542-8724-24AF903717CD}" type="presOf" srcId="{B53F0C56-75A3-FD40-BB53-80AF78B3EBCE}" destId="{68CBCB6B-A2B3-354B-8280-AEAF51D94D56}" srcOrd="1" destOrd="0" presId="urn:microsoft.com/office/officeart/2005/8/layout/process3"/>
    <dgm:cxn modelId="{33121519-2374-DF4C-9A5E-FB56899AA6F0}" type="presOf" srcId="{6CBC3745-F847-594C-9DFC-2A6595F49A17}" destId="{E61871EF-8A74-5F45-8D9C-766F4DCDBD87}" srcOrd="0" destOrd="0" presId="urn:microsoft.com/office/officeart/2005/8/layout/process3"/>
    <dgm:cxn modelId="{9F4F5C22-F7EA-1D42-9C16-0903340E22AA}" srcId="{51CFB2C6-5311-3A4A-9F07-434476A9777B}" destId="{4408EAEE-660F-2749-8EFB-EBAB2BD21330}" srcOrd="3" destOrd="0" parTransId="{63351212-C35A-A24D-80E5-62DBBF9E6EF2}" sibTransId="{76009F95-9C98-E14F-B2E8-8479A11E0091}"/>
    <dgm:cxn modelId="{9461EE28-6B9C-ED4A-B197-F841CEAE3E6D}" srcId="{51CFB2C6-5311-3A4A-9F07-434476A9777B}" destId="{B53F0C56-75A3-FD40-BB53-80AF78B3EBCE}" srcOrd="4" destOrd="0" parTransId="{0BD15A5E-FFAE-C342-970C-CB444AF9D888}" sibTransId="{66F91CF1-BE67-6445-9FB7-E6B35F1C77A7}"/>
    <dgm:cxn modelId="{F6756729-C609-0E47-B4B8-24C034DCF36D}" srcId="{4408EAEE-660F-2749-8EFB-EBAB2BD21330}" destId="{CE178F30-5180-9D45-BC13-04B64D692748}" srcOrd="3" destOrd="0" parTransId="{43A48C95-70A0-D144-8024-425485AAA278}" sibTransId="{80EAC41E-C9AC-0045-8DF0-1FF82C7CE72D}"/>
    <dgm:cxn modelId="{A1DBF830-2AC4-CA49-BF70-E7CFA514DEF8}" srcId="{51CFB2C6-5311-3A4A-9F07-434476A9777B}" destId="{E3FBBB93-D824-FA46-B6E5-B12508E724F4}" srcOrd="1" destOrd="0" parTransId="{15CFF0AF-650F-C64A-B19E-B847AF614221}" sibTransId="{08A6B675-5852-1945-A4CE-11B13CEA44E6}"/>
    <dgm:cxn modelId="{8D3E5333-E523-1646-B1E3-44E4B0E80E54}" type="presOf" srcId="{08A6B675-5852-1945-A4CE-11B13CEA44E6}" destId="{5945B6AD-1B9F-6B4D-9D6E-64C9FCADFE40}" srcOrd="0" destOrd="0" presId="urn:microsoft.com/office/officeart/2005/8/layout/process3"/>
    <dgm:cxn modelId="{7A610C35-BEEF-B341-89D0-636CE62A282E}" srcId="{51CFB2C6-5311-3A4A-9F07-434476A9777B}" destId="{6E606FEB-AE7C-A447-8255-ABCD9A2934BB}" srcOrd="0" destOrd="0" parTransId="{E39D6D42-9910-7B4E-9889-04D49C8DC7EF}" sibTransId="{F60C8AC8-EF1A-6044-A6F1-3D3EE17D14BD}"/>
    <dgm:cxn modelId="{B4CE0F39-ABA4-BF40-B3B2-CB7BAB222462}" type="presOf" srcId="{F78CAA4A-67C3-414F-B6AB-B17B710F7F94}" destId="{3BFA9ACE-DB1D-DE41-A542-B29194B313B2}" srcOrd="1" destOrd="0" presId="urn:microsoft.com/office/officeart/2005/8/layout/process3"/>
    <dgm:cxn modelId="{9C1C2B40-55D5-E44C-87D7-0AAA1D3AD773}" type="presOf" srcId="{76009F95-9C98-E14F-B2E8-8479A11E0091}" destId="{BA7AA4F4-44A7-7F4A-AE21-DC0B30144AB7}" srcOrd="0" destOrd="0" presId="urn:microsoft.com/office/officeart/2005/8/layout/process3"/>
    <dgm:cxn modelId="{D32C4543-550F-CE4D-854F-C5AFDD21DCD3}" srcId="{11244D76-DD01-1E4E-9EC3-108F04C23F5C}" destId="{ABE88478-C1C8-774D-A728-92D08BBB788D}" srcOrd="2" destOrd="0" parTransId="{B3ADE8C7-A54A-9142-9D4A-7C6E8EC86148}" sibTransId="{9138F71C-9C4C-0649-91CC-AE646CF70B75}"/>
    <dgm:cxn modelId="{9A7C3550-4B54-6142-ABF6-B47151F52BA9}" type="presOf" srcId="{9037A0E3-B98C-2B4D-BA2B-8E4C3E45D6EC}" destId="{FF680210-F902-B147-833B-8962916DCDA5}" srcOrd="0" destOrd="2" presId="urn:microsoft.com/office/officeart/2005/8/layout/process3"/>
    <dgm:cxn modelId="{C729D252-633D-6A43-9C79-0E59ECBFBB9D}" type="presOf" srcId="{E3FBBB93-D824-FA46-B6E5-B12508E724F4}" destId="{99A54600-4C6D-A543-9D3A-AF1BCCFA1A86}" srcOrd="1" destOrd="0" presId="urn:microsoft.com/office/officeart/2005/8/layout/process3"/>
    <dgm:cxn modelId="{C25DA956-60C8-1C49-ABEB-28B8C1C5886B}" srcId="{4408EAEE-660F-2749-8EFB-EBAB2BD21330}" destId="{1303154D-2E4A-514C-98FA-D52279648DE3}" srcOrd="0" destOrd="0" parTransId="{695EA942-AA60-5542-BD1E-7F4E83FF9959}" sibTransId="{832946D1-E31D-664B-82B3-0E5A4B3134E6}"/>
    <dgm:cxn modelId="{6BEAB459-FC66-BF46-92A2-4CA0E4929621}" type="presOf" srcId="{E3FBBB93-D824-FA46-B6E5-B12508E724F4}" destId="{33ED3F7D-5586-8E45-A0BE-105A1C81ECEF}" srcOrd="0" destOrd="0" presId="urn:microsoft.com/office/officeart/2005/8/layout/process3"/>
    <dgm:cxn modelId="{AB010D60-C88C-7747-A3D7-422ABC9EAD22}" srcId="{11244D76-DD01-1E4E-9EC3-108F04C23F5C}" destId="{DB22684B-9571-5C4F-86C9-303CA6BD1AC8}" srcOrd="0" destOrd="0" parTransId="{73DC0F1F-701D-FC47-AB73-E232C4E9D933}" sibTransId="{426569FC-8CF1-D346-9A06-1215499148FC}"/>
    <dgm:cxn modelId="{869FA062-49BE-914F-A323-C1D0395A05D5}" type="presOf" srcId="{76009F95-9C98-E14F-B2E8-8479A11E0091}" destId="{CE3DB873-63C9-D946-8ED5-1D2F84BB3881}" srcOrd="1" destOrd="0" presId="urn:microsoft.com/office/officeart/2005/8/layout/process3"/>
    <dgm:cxn modelId="{7597B765-23F8-B949-90E0-CB5C7A38FF2F}" srcId="{6E606FEB-AE7C-A447-8255-ABCD9A2934BB}" destId="{D860414B-BBFB-DD4A-BFE1-06FE6B820690}" srcOrd="0" destOrd="0" parTransId="{8D2B87B3-C6AF-A142-A073-561B9E3E3E04}" sibTransId="{6788457E-8CD6-2945-8516-9FB1B400F152}"/>
    <dgm:cxn modelId="{DEA34F6B-4916-CE49-A2F0-BD555A2397D2}" type="presOf" srcId="{6E606FEB-AE7C-A447-8255-ABCD9A2934BB}" destId="{88466182-358B-8E40-872A-585D76B1E9AB}" srcOrd="1" destOrd="0" presId="urn:microsoft.com/office/officeart/2005/8/layout/process3"/>
    <dgm:cxn modelId="{B05E266C-AF2D-7940-8881-D93C831D99BE}" type="presOf" srcId="{B53F0C56-75A3-FD40-BB53-80AF78B3EBCE}" destId="{8A0C59DD-FDC1-7C40-9A7A-A3D8A361873C}" srcOrd="0" destOrd="0" presId="urn:microsoft.com/office/officeart/2005/8/layout/process3"/>
    <dgm:cxn modelId="{2C46286C-7BA1-5A47-932E-AF74F848E5EE}" type="presOf" srcId="{AF06F646-AEBD-6145-BD12-E6EE2D125C4F}" destId="{C2F8EADC-6EDF-2147-8696-1848BE521BC3}" srcOrd="0" destOrd="2" presId="urn:microsoft.com/office/officeart/2005/8/layout/process3"/>
    <dgm:cxn modelId="{7B08846F-D86C-8541-B4C7-C6481FCE440A}" srcId="{4408EAEE-660F-2749-8EFB-EBAB2BD21330}" destId="{3598D287-47B6-A84D-B1AA-BAC4E595DC90}" srcOrd="2" destOrd="0" parTransId="{77D41FA0-02CB-4A40-8795-BF8BC64AF13A}" sibTransId="{0C63133C-5502-654D-B0A0-BE55529CC9D9}"/>
    <dgm:cxn modelId="{99748A6F-D442-1A48-9700-F72ACDC90B0F}" type="presOf" srcId="{6E606FEB-AE7C-A447-8255-ABCD9A2934BB}" destId="{41DBDD08-367D-7945-8580-780F57122DA9}" srcOrd="0" destOrd="0" presId="urn:microsoft.com/office/officeart/2005/8/layout/process3"/>
    <dgm:cxn modelId="{EEAD3778-27B5-0040-B44F-2C8060344C80}" srcId="{B53F0C56-75A3-FD40-BB53-80AF78B3EBCE}" destId="{9037A0E3-B98C-2B4D-BA2B-8E4C3E45D6EC}" srcOrd="2" destOrd="0" parTransId="{174768E9-1543-1640-97EA-AC64E3264346}" sibTransId="{1667B80D-06DE-EF4B-99CD-84E5EB58C29B}"/>
    <dgm:cxn modelId="{C01E3F8D-FD72-6344-B662-798874B47F81}" srcId="{6E606FEB-AE7C-A447-8255-ABCD9A2934BB}" destId="{AF06F646-AEBD-6145-BD12-E6EE2D125C4F}" srcOrd="2" destOrd="0" parTransId="{E08BD98B-12C4-CC45-9B9F-1288ED9231D5}" sibTransId="{5FD4777E-3015-784C-9304-04EE63BD047D}"/>
    <dgm:cxn modelId="{04883A91-B7F2-D64E-85C0-2398F3B4545B}" srcId="{B53F0C56-75A3-FD40-BB53-80AF78B3EBCE}" destId="{91E670CE-AC4C-A44E-BAA7-3F3FA226B1CD}" srcOrd="0" destOrd="0" parTransId="{7626D94B-566A-8241-BA20-9F60D1A7ABF1}" sibTransId="{8AAE11D1-46A0-884E-9FD6-01DF7BF3EE8A}"/>
    <dgm:cxn modelId="{37406B91-A5E7-8F44-A93E-EFE7BB9A8D1E}" type="presOf" srcId="{DB22684B-9571-5C4F-86C9-303CA6BD1AC8}" destId="{3C25E658-66D5-C24A-ADE2-7CAF1086389C}" srcOrd="0" destOrd="0" presId="urn:microsoft.com/office/officeart/2005/8/layout/process3"/>
    <dgm:cxn modelId="{5C43D494-9EC1-4441-82E7-9BB68D0B9470}" type="presOf" srcId="{2E567DDB-9E83-2847-9364-BA9FF04182CC}" destId="{E61871EF-8A74-5F45-8D9C-766F4DCDBD87}" srcOrd="0" destOrd="1" presId="urn:microsoft.com/office/officeart/2005/8/layout/process3"/>
    <dgm:cxn modelId="{8088989B-8075-1944-A70F-BDAF7B3A6428}" type="presOf" srcId="{ABE88478-C1C8-774D-A728-92D08BBB788D}" destId="{3C25E658-66D5-C24A-ADE2-7CAF1086389C}" srcOrd="0" destOrd="2" presId="urn:microsoft.com/office/officeart/2005/8/layout/process3"/>
    <dgm:cxn modelId="{B3B6319E-2FEB-7747-908B-F6CDDC91A079}" srcId="{11244D76-DD01-1E4E-9EC3-108F04C23F5C}" destId="{71DE6B85-5BBA-B846-B7D1-60B27929805F}" srcOrd="1" destOrd="0" parTransId="{5CDF9CDD-D1E3-694B-BDA3-C5C5CF3F2A00}" sibTransId="{EB4ECF6A-1763-874E-92B8-D54B0249BF38}"/>
    <dgm:cxn modelId="{86491EA1-7080-7848-9B33-25850DBD751B}" type="presOf" srcId="{11244D76-DD01-1E4E-9EC3-108F04C23F5C}" destId="{C250E4CE-85F0-0E44-8172-C9821ABF623C}" srcOrd="0" destOrd="0" presId="urn:microsoft.com/office/officeart/2005/8/layout/process3"/>
    <dgm:cxn modelId="{282A99AA-E102-084B-9E7A-672F383620D7}" type="presOf" srcId="{D860414B-BBFB-DD4A-BFE1-06FE6B820690}" destId="{C2F8EADC-6EDF-2147-8696-1848BE521BC3}" srcOrd="0" destOrd="0" presId="urn:microsoft.com/office/officeart/2005/8/layout/process3"/>
    <dgm:cxn modelId="{7D6CF0B3-04C3-8B45-88DF-27BD7D5B1D65}" type="presOf" srcId="{CE178F30-5180-9D45-BC13-04B64D692748}" destId="{51582CE4-7BFE-EB4B-943B-3172DF7E466A}" srcOrd="0" destOrd="3" presId="urn:microsoft.com/office/officeart/2005/8/layout/process3"/>
    <dgm:cxn modelId="{BC88D9B6-F800-BB48-8EF3-91B865F84825}" type="presOf" srcId="{F60C8AC8-EF1A-6044-A6F1-3D3EE17D14BD}" destId="{9CABBEF3-CB02-8D4B-A2AC-BF759EF8CF0D}" srcOrd="0" destOrd="0" presId="urn:microsoft.com/office/officeart/2005/8/layout/process3"/>
    <dgm:cxn modelId="{321D54B7-B9C1-EC45-B512-112AE8BAC441}" type="presOf" srcId="{08A6B675-5852-1945-A4CE-11B13CEA44E6}" destId="{0692B822-C09C-0C47-9061-D5348B31C267}" srcOrd="1" destOrd="0" presId="urn:microsoft.com/office/officeart/2005/8/layout/process3"/>
    <dgm:cxn modelId="{529B6BBE-572D-D244-8843-EE92700F7507}" type="presOf" srcId="{F78CAA4A-67C3-414F-B6AB-B17B710F7F94}" destId="{357C3A42-A7DB-D347-8662-141686C7FB12}" srcOrd="0" destOrd="0" presId="urn:microsoft.com/office/officeart/2005/8/layout/process3"/>
    <dgm:cxn modelId="{90D0A6C0-704B-5342-820B-A6A598D96CE7}" srcId="{51CFB2C6-5311-3A4A-9F07-434476A9777B}" destId="{11244D76-DD01-1E4E-9EC3-108F04C23F5C}" srcOrd="2" destOrd="0" parTransId="{8C35EFFC-97DA-E343-995C-58996EAE2B73}" sibTransId="{F78CAA4A-67C3-414F-B6AB-B17B710F7F94}"/>
    <dgm:cxn modelId="{86C907C5-B04E-F64E-8419-422D825BBFB0}" type="presOf" srcId="{3F72258E-6B45-1845-AA9E-A283DE1DF04F}" destId="{C2F8EADC-6EDF-2147-8696-1848BE521BC3}" srcOrd="0" destOrd="1" presId="urn:microsoft.com/office/officeart/2005/8/layout/process3"/>
    <dgm:cxn modelId="{7D37F0C7-DD7B-1547-BD43-1FF9A5A0E227}" srcId="{E3FBBB93-D824-FA46-B6E5-B12508E724F4}" destId="{2E567DDB-9E83-2847-9364-BA9FF04182CC}" srcOrd="1" destOrd="0" parTransId="{28688B8E-E53C-FE46-AF56-C511660F1E9D}" sibTransId="{A6337481-F010-8149-8274-CC8679B292B4}"/>
    <dgm:cxn modelId="{78B1ABCA-DD34-014D-98CC-8394EFB182F1}" srcId="{6E606FEB-AE7C-A447-8255-ABCD9A2934BB}" destId="{3F72258E-6B45-1845-AA9E-A283DE1DF04F}" srcOrd="1" destOrd="0" parTransId="{6AD8826A-0421-7543-8636-3A55370ADC2D}" sibTransId="{EF483ACB-EC9B-EE4D-B82B-9C54CB92FA11}"/>
    <dgm:cxn modelId="{E57719CB-B414-2F47-9035-C422D9365CB0}" type="presOf" srcId="{F60C8AC8-EF1A-6044-A6F1-3D3EE17D14BD}" destId="{8ACF7AB2-CB42-C347-BFDD-C07DA4FA6E2B}" srcOrd="1" destOrd="0" presId="urn:microsoft.com/office/officeart/2005/8/layout/process3"/>
    <dgm:cxn modelId="{966199D4-BC18-B144-A4BF-599F8C0C64BE}" srcId="{E3FBBB93-D824-FA46-B6E5-B12508E724F4}" destId="{B30223C5-12A2-EE41-9CBB-04EA4090690C}" srcOrd="2" destOrd="0" parTransId="{E3D9170C-ED9F-CB4F-A06C-EB34C71F06E9}" sibTransId="{20C0FB08-140B-254D-8FAE-E5E0CA56708A}"/>
    <dgm:cxn modelId="{7A9294D7-C744-5B44-87F3-90DCAB3CB471}" type="presOf" srcId="{1303154D-2E4A-514C-98FA-D52279648DE3}" destId="{51582CE4-7BFE-EB4B-943B-3172DF7E466A}" srcOrd="0" destOrd="0" presId="urn:microsoft.com/office/officeart/2005/8/layout/process3"/>
    <dgm:cxn modelId="{1955EBDC-8373-944B-879B-80A5758BB003}" type="presOf" srcId="{4408EAEE-660F-2749-8EFB-EBAB2BD21330}" destId="{778B6A20-E772-154F-8A41-70CD6817634D}" srcOrd="1" destOrd="0" presId="urn:microsoft.com/office/officeart/2005/8/layout/process3"/>
    <dgm:cxn modelId="{85D8D5E0-6A71-D844-8FD2-45804E2476A7}" type="presOf" srcId="{4408EAEE-660F-2749-8EFB-EBAB2BD21330}" destId="{AA23F0E5-A587-D346-B2FF-09ED769DD5D3}" srcOrd="0" destOrd="0" presId="urn:microsoft.com/office/officeart/2005/8/layout/process3"/>
    <dgm:cxn modelId="{4921C8E2-F290-A24F-A990-AF0F1B55326A}" type="presOf" srcId="{11244D76-DD01-1E4E-9EC3-108F04C23F5C}" destId="{1BDE8F62-B1DC-6141-85A4-059FE8F00F3D}" srcOrd="1" destOrd="0" presId="urn:microsoft.com/office/officeart/2005/8/layout/process3"/>
    <dgm:cxn modelId="{B24867E7-A154-A542-A88E-447B6C3187AA}" type="presOf" srcId="{67A094A1-484D-8B41-A61E-204783D1032F}" destId="{51582CE4-7BFE-EB4B-943B-3172DF7E466A}" srcOrd="0" destOrd="1" presId="urn:microsoft.com/office/officeart/2005/8/layout/process3"/>
    <dgm:cxn modelId="{63CF42E9-62AE-D246-9935-801CFA5CF45B}" type="presOf" srcId="{3598D287-47B6-A84D-B1AA-BAC4E595DC90}" destId="{51582CE4-7BFE-EB4B-943B-3172DF7E466A}" srcOrd="0" destOrd="2" presId="urn:microsoft.com/office/officeart/2005/8/layout/process3"/>
    <dgm:cxn modelId="{6A4D67E9-62F0-2D4A-B724-4C9C17ED85D7}" type="presOf" srcId="{91E670CE-AC4C-A44E-BAA7-3F3FA226B1CD}" destId="{FF680210-F902-B147-833B-8962916DCDA5}" srcOrd="0" destOrd="0" presId="urn:microsoft.com/office/officeart/2005/8/layout/process3"/>
    <dgm:cxn modelId="{EFDBF8EF-FD3A-0C46-9B20-B011E085691F}" type="presOf" srcId="{B30223C5-12A2-EE41-9CBB-04EA4090690C}" destId="{E61871EF-8A74-5F45-8D9C-766F4DCDBD87}" srcOrd="0" destOrd="2" presId="urn:microsoft.com/office/officeart/2005/8/layout/process3"/>
    <dgm:cxn modelId="{24A1EAF7-76DC-5645-AF00-933B0AFC7F1B}" type="presOf" srcId="{71DE6B85-5BBA-B846-B7D1-60B27929805F}" destId="{3C25E658-66D5-C24A-ADE2-7CAF1086389C}" srcOrd="0" destOrd="1" presId="urn:microsoft.com/office/officeart/2005/8/layout/process3"/>
    <dgm:cxn modelId="{00A754F8-EA65-F14E-87EE-E64E4964F115}" type="presOf" srcId="{2C3D584D-A93E-C849-9720-79F344CB5C5F}" destId="{FF680210-F902-B147-833B-8962916DCDA5}" srcOrd="0" destOrd="1" presId="urn:microsoft.com/office/officeart/2005/8/layout/process3"/>
    <dgm:cxn modelId="{1958D3F8-407B-B746-A661-7246AF5DCE2A}" srcId="{4408EAEE-660F-2749-8EFB-EBAB2BD21330}" destId="{67A094A1-484D-8B41-A61E-204783D1032F}" srcOrd="1" destOrd="0" parTransId="{4923C24B-CF6A-B845-A33D-D25FF9BBF865}" sibTransId="{90456A28-9562-D143-96AC-12EC8D26876E}"/>
    <dgm:cxn modelId="{09311976-2736-984A-9CDA-EAB95EEC963E}" type="presParOf" srcId="{B27F7D24-1014-2445-8933-E24764E5663C}" destId="{265EA1E5-E4A3-D34C-813B-822F2CB336FC}" srcOrd="0" destOrd="0" presId="urn:microsoft.com/office/officeart/2005/8/layout/process3"/>
    <dgm:cxn modelId="{28EE6911-05B6-1943-B9FD-0CB4E3BC5027}" type="presParOf" srcId="{265EA1E5-E4A3-D34C-813B-822F2CB336FC}" destId="{41DBDD08-367D-7945-8580-780F57122DA9}" srcOrd="0" destOrd="0" presId="urn:microsoft.com/office/officeart/2005/8/layout/process3"/>
    <dgm:cxn modelId="{D8BE71D3-77B1-1944-85D5-B9B9CAF69669}" type="presParOf" srcId="{265EA1E5-E4A3-D34C-813B-822F2CB336FC}" destId="{88466182-358B-8E40-872A-585D76B1E9AB}" srcOrd="1" destOrd="0" presId="urn:microsoft.com/office/officeart/2005/8/layout/process3"/>
    <dgm:cxn modelId="{E97B4020-A3CD-8B41-980A-D248A7D77A56}" type="presParOf" srcId="{265EA1E5-E4A3-D34C-813B-822F2CB336FC}" destId="{C2F8EADC-6EDF-2147-8696-1848BE521BC3}" srcOrd="2" destOrd="0" presId="urn:microsoft.com/office/officeart/2005/8/layout/process3"/>
    <dgm:cxn modelId="{4491E433-1C82-6D4B-B53C-AD7688FCB79E}" type="presParOf" srcId="{B27F7D24-1014-2445-8933-E24764E5663C}" destId="{9CABBEF3-CB02-8D4B-A2AC-BF759EF8CF0D}" srcOrd="1" destOrd="0" presId="urn:microsoft.com/office/officeart/2005/8/layout/process3"/>
    <dgm:cxn modelId="{9C143DD1-4B8D-8947-9BCF-94EFEEE916C5}" type="presParOf" srcId="{9CABBEF3-CB02-8D4B-A2AC-BF759EF8CF0D}" destId="{8ACF7AB2-CB42-C347-BFDD-C07DA4FA6E2B}" srcOrd="0" destOrd="0" presId="urn:microsoft.com/office/officeart/2005/8/layout/process3"/>
    <dgm:cxn modelId="{E7899507-B496-E345-82F4-5CD208316601}" type="presParOf" srcId="{B27F7D24-1014-2445-8933-E24764E5663C}" destId="{AA8BFB90-2EC7-3C47-86B3-D524C3E67E3E}" srcOrd="2" destOrd="0" presId="urn:microsoft.com/office/officeart/2005/8/layout/process3"/>
    <dgm:cxn modelId="{5A414C6A-195E-8E41-9860-1274361B6125}" type="presParOf" srcId="{AA8BFB90-2EC7-3C47-86B3-D524C3E67E3E}" destId="{33ED3F7D-5586-8E45-A0BE-105A1C81ECEF}" srcOrd="0" destOrd="0" presId="urn:microsoft.com/office/officeart/2005/8/layout/process3"/>
    <dgm:cxn modelId="{7371B0ED-AD18-264A-B331-E9F85041CEF0}" type="presParOf" srcId="{AA8BFB90-2EC7-3C47-86B3-D524C3E67E3E}" destId="{99A54600-4C6D-A543-9D3A-AF1BCCFA1A86}" srcOrd="1" destOrd="0" presId="urn:microsoft.com/office/officeart/2005/8/layout/process3"/>
    <dgm:cxn modelId="{8DBD15E9-6D09-D941-9822-90A18FE63C45}" type="presParOf" srcId="{AA8BFB90-2EC7-3C47-86B3-D524C3E67E3E}" destId="{E61871EF-8A74-5F45-8D9C-766F4DCDBD87}" srcOrd="2" destOrd="0" presId="urn:microsoft.com/office/officeart/2005/8/layout/process3"/>
    <dgm:cxn modelId="{1EA5AC1E-C06A-9E4B-BA26-614FAD0B7D92}" type="presParOf" srcId="{B27F7D24-1014-2445-8933-E24764E5663C}" destId="{5945B6AD-1B9F-6B4D-9D6E-64C9FCADFE40}" srcOrd="3" destOrd="0" presId="urn:microsoft.com/office/officeart/2005/8/layout/process3"/>
    <dgm:cxn modelId="{F30788F6-9564-9C49-8741-935B4A1B594D}" type="presParOf" srcId="{5945B6AD-1B9F-6B4D-9D6E-64C9FCADFE40}" destId="{0692B822-C09C-0C47-9061-D5348B31C267}" srcOrd="0" destOrd="0" presId="urn:microsoft.com/office/officeart/2005/8/layout/process3"/>
    <dgm:cxn modelId="{0DCE9E24-1CBA-5742-A983-FFB8BDB39187}" type="presParOf" srcId="{B27F7D24-1014-2445-8933-E24764E5663C}" destId="{8CE59DC0-4AFE-FA45-912C-8E7BCF41D0DF}" srcOrd="4" destOrd="0" presId="urn:microsoft.com/office/officeart/2005/8/layout/process3"/>
    <dgm:cxn modelId="{B525EF15-51B2-5C43-A967-76DF73F6BBDA}" type="presParOf" srcId="{8CE59DC0-4AFE-FA45-912C-8E7BCF41D0DF}" destId="{C250E4CE-85F0-0E44-8172-C9821ABF623C}" srcOrd="0" destOrd="0" presId="urn:microsoft.com/office/officeart/2005/8/layout/process3"/>
    <dgm:cxn modelId="{018E827F-90A1-1345-9805-D01F50522BAD}" type="presParOf" srcId="{8CE59DC0-4AFE-FA45-912C-8E7BCF41D0DF}" destId="{1BDE8F62-B1DC-6141-85A4-059FE8F00F3D}" srcOrd="1" destOrd="0" presId="urn:microsoft.com/office/officeart/2005/8/layout/process3"/>
    <dgm:cxn modelId="{2AFCF832-1923-1E4A-BFDC-F15D458F77C4}" type="presParOf" srcId="{8CE59DC0-4AFE-FA45-912C-8E7BCF41D0DF}" destId="{3C25E658-66D5-C24A-ADE2-7CAF1086389C}" srcOrd="2" destOrd="0" presId="urn:microsoft.com/office/officeart/2005/8/layout/process3"/>
    <dgm:cxn modelId="{49FC744A-4F33-D64B-BACC-BE8C416BC16E}" type="presParOf" srcId="{B27F7D24-1014-2445-8933-E24764E5663C}" destId="{357C3A42-A7DB-D347-8662-141686C7FB12}" srcOrd="5" destOrd="0" presId="urn:microsoft.com/office/officeart/2005/8/layout/process3"/>
    <dgm:cxn modelId="{433982EF-8625-8943-B023-76987E2B3D53}" type="presParOf" srcId="{357C3A42-A7DB-D347-8662-141686C7FB12}" destId="{3BFA9ACE-DB1D-DE41-A542-B29194B313B2}" srcOrd="0" destOrd="0" presId="urn:microsoft.com/office/officeart/2005/8/layout/process3"/>
    <dgm:cxn modelId="{B1F64092-82C0-EA43-9573-6C493154C92B}" type="presParOf" srcId="{B27F7D24-1014-2445-8933-E24764E5663C}" destId="{4098F709-DEB4-6345-8A2B-9E4BBAE0F99C}" srcOrd="6" destOrd="0" presId="urn:microsoft.com/office/officeart/2005/8/layout/process3"/>
    <dgm:cxn modelId="{72883D0A-4FE6-6345-B41E-77C6742884E4}" type="presParOf" srcId="{4098F709-DEB4-6345-8A2B-9E4BBAE0F99C}" destId="{AA23F0E5-A587-D346-B2FF-09ED769DD5D3}" srcOrd="0" destOrd="0" presId="urn:microsoft.com/office/officeart/2005/8/layout/process3"/>
    <dgm:cxn modelId="{72761656-AAD9-1F46-8763-7242246B83F1}" type="presParOf" srcId="{4098F709-DEB4-6345-8A2B-9E4BBAE0F99C}" destId="{778B6A20-E772-154F-8A41-70CD6817634D}" srcOrd="1" destOrd="0" presId="urn:microsoft.com/office/officeart/2005/8/layout/process3"/>
    <dgm:cxn modelId="{85345505-B2A9-3F44-A2AD-A4E721A6E39F}" type="presParOf" srcId="{4098F709-DEB4-6345-8A2B-9E4BBAE0F99C}" destId="{51582CE4-7BFE-EB4B-943B-3172DF7E466A}" srcOrd="2" destOrd="0" presId="urn:microsoft.com/office/officeart/2005/8/layout/process3"/>
    <dgm:cxn modelId="{495B6746-7866-3D47-8EE1-171DC0E57D6C}" type="presParOf" srcId="{B27F7D24-1014-2445-8933-E24764E5663C}" destId="{BA7AA4F4-44A7-7F4A-AE21-DC0B30144AB7}" srcOrd="7" destOrd="0" presId="urn:microsoft.com/office/officeart/2005/8/layout/process3"/>
    <dgm:cxn modelId="{F10C45CE-7BF6-3B40-8D6B-229BDD37CBA9}" type="presParOf" srcId="{BA7AA4F4-44A7-7F4A-AE21-DC0B30144AB7}" destId="{CE3DB873-63C9-D946-8ED5-1D2F84BB3881}" srcOrd="0" destOrd="0" presId="urn:microsoft.com/office/officeart/2005/8/layout/process3"/>
    <dgm:cxn modelId="{07F134CC-15D9-F94A-B1A9-EC8D32D64358}" type="presParOf" srcId="{B27F7D24-1014-2445-8933-E24764E5663C}" destId="{D8F9D3BC-AF4B-A040-97E1-4024A5BBD1EE}" srcOrd="8" destOrd="0" presId="urn:microsoft.com/office/officeart/2005/8/layout/process3"/>
    <dgm:cxn modelId="{D49F8B89-2466-D446-9A42-8E090F61D638}" type="presParOf" srcId="{D8F9D3BC-AF4B-A040-97E1-4024A5BBD1EE}" destId="{8A0C59DD-FDC1-7C40-9A7A-A3D8A361873C}" srcOrd="0" destOrd="0" presId="urn:microsoft.com/office/officeart/2005/8/layout/process3"/>
    <dgm:cxn modelId="{9D77792B-140F-F345-8E9B-DC56F0768BD5}" type="presParOf" srcId="{D8F9D3BC-AF4B-A040-97E1-4024A5BBD1EE}" destId="{68CBCB6B-A2B3-354B-8280-AEAF51D94D56}" srcOrd="1" destOrd="0" presId="urn:microsoft.com/office/officeart/2005/8/layout/process3"/>
    <dgm:cxn modelId="{02470CCC-8514-9C45-8F9D-EC5A0AFC417E}" type="presParOf" srcId="{D8F9D3BC-AF4B-A040-97E1-4024A5BBD1EE}" destId="{FF680210-F902-B147-833B-8962916DCDA5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CFB2C6-5311-3A4A-9F07-434476A9777B}" type="doc">
      <dgm:prSet loTypeId="urn:microsoft.com/office/officeart/2005/8/layout/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606FEB-AE7C-A447-8255-ABCD9A2934BB}">
      <dgm:prSet phldrT="[Text]"/>
      <dgm:spPr/>
      <dgm:t>
        <a:bodyPr/>
        <a:lstStyle/>
        <a:p>
          <a:r>
            <a:rPr lang="en-US" dirty="0"/>
            <a:t>What is Social Security?</a:t>
          </a:r>
        </a:p>
      </dgm:t>
    </dgm:pt>
    <dgm:pt modelId="{E39D6D42-9910-7B4E-9889-04D49C8DC7EF}" type="parTrans" cxnId="{7A610C35-BEEF-B341-89D0-636CE62A282E}">
      <dgm:prSet/>
      <dgm:spPr/>
      <dgm:t>
        <a:bodyPr/>
        <a:lstStyle/>
        <a:p>
          <a:endParaRPr lang="en-US"/>
        </a:p>
      </dgm:t>
    </dgm:pt>
    <dgm:pt modelId="{F60C8AC8-EF1A-6044-A6F1-3D3EE17D14BD}" type="sibTrans" cxnId="{7A610C35-BEEF-B341-89D0-636CE62A282E}">
      <dgm:prSet/>
      <dgm:spPr/>
      <dgm:t>
        <a:bodyPr/>
        <a:lstStyle/>
        <a:p>
          <a:endParaRPr lang="en-US"/>
        </a:p>
      </dgm:t>
    </dgm:pt>
    <dgm:pt modelId="{E3FBBB93-D824-FA46-B6E5-B12508E724F4}">
      <dgm:prSet phldrT="[Text]"/>
      <dgm:spPr/>
      <dgm:t>
        <a:bodyPr/>
        <a:lstStyle/>
        <a:p>
          <a:r>
            <a:rPr lang="en-US" dirty="0"/>
            <a:t>What is the SS insolvency Crisis?</a:t>
          </a:r>
        </a:p>
      </dgm:t>
    </dgm:pt>
    <dgm:pt modelId="{15CFF0AF-650F-C64A-B19E-B847AF614221}" type="parTrans" cxnId="{A1DBF830-2AC4-CA49-BF70-E7CFA514DEF8}">
      <dgm:prSet/>
      <dgm:spPr/>
      <dgm:t>
        <a:bodyPr/>
        <a:lstStyle/>
        <a:p>
          <a:endParaRPr lang="en-US"/>
        </a:p>
      </dgm:t>
    </dgm:pt>
    <dgm:pt modelId="{08A6B675-5852-1945-A4CE-11B13CEA44E6}" type="sibTrans" cxnId="{A1DBF830-2AC4-CA49-BF70-E7CFA514DEF8}">
      <dgm:prSet/>
      <dgm:spPr/>
      <dgm:t>
        <a:bodyPr/>
        <a:lstStyle/>
        <a:p>
          <a:endParaRPr lang="en-US"/>
        </a:p>
      </dgm:t>
    </dgm:pt>
    <dgm:pt modelId="{6CBC3745-F847-594C-9DFC-2A6595F49A17}">
      <dgm:prSet phldrT="[Text]"/>
      <dgm:spPr/>
      <dgm:t>
        <a:bodyPr/>
        <a:lstStyle/>
        <a:p>
          <a:r>
            <a:rPr lang="en-US" dirty="0"/>
            <a:t>Trust Fund Depletion</a:t>
          </a:r>
        </a:p>
      </dgm:t>
    </dgm:pt>
    <dgm:pt modelId="{4217518E-DF7C-134C-82F0-C53B2950C4A4}" type="parTrans" cxnId="{9F045002-8E9A-4B44-B5B4-C296BBDC217F}">
      <dgm:prSet/>
      <dgm:spPr/>
      <dgm:t>
        <a:bodyPr/>
        <a:lstStyle/>
        <a:p>
          <a:endParaRPr lang="en-US"/>
        </a:p>
      </dgm:t>
    </dgm:pt>
    <dgm:pt modelId="{2698B986-5BE9-CE48-99E1-03033048E7DC}" type="sibTrans" cxnId="{9F045002-8E9A-4B44-B5B4-C296BBDC217F}">
      <dgm:prSet/>
      <dgm:spPr/>
      <dgm:t>
        <a:bodyPr/>
        <a:lstStyle/>
        <a:p>
          <a:endParaRPr lang="en-US"/>
        </a:p>
      </dgm:t>
    </dgm:pt>
    <dgm:pt modelId="{4408EAEE-660F-2749-8EFB-EBAB2BD21330}">
      <dgm:prSet phldrT="[Text]"/>
      <dgm:spPr/>
      <dgm:t>
        <a:bodyPr/>
        <a:lstStyle/>
        <a:p>
          <a:r>
            <a:rPr lang="en-US" dirty="0"/>
            <a:t>Profile Case Study of 4 Americans</a:t>
          </a:r>
        </a:p>
      </dgm:t>
    </dgm:pt>
    <dgm:pt modelId="{63351212-C35A-A24D-80E5-62DBBF9E6EF2}" type="parTrans" cxnId="{9F4F5C22-F7EA-1D42-9C16-0903340E22AA}">
      <dgm:prSet/>
      <dgm:spPr/>
      <dgm:t>
        <a:bodyPr/>
        <a:lstStyle/>
        <a:p>
          <a:endParaRPr lang="en-US"/>
        </a:p>
      </dgm:t>
    </dgm:pt>
    <dgm:pt modelId="{76009F95-9C98-E14F-B2E8-8479A11E0091}" type="sibTrans" cxnId="{9F4F5C22-F7EA-1D42-9C16-0903340E22AA}">
      <dgm:prSet/>
      <dgm:spPr/>
      <dgm:t>
        <a:bodyPr/>
        <a:lstStyle/>
        <a:p>
          <a:endParaRPr lang="en-US"/>
        </a:p>
      </dgm:t>
    </dgm:pt>
    <dgm:pt modelId="{D860414B-BBFB-DD4A-BFE1-06FE6B820690}">
      <dgm:prSet phldrT="[Text]"/>
      <dgm:spPr/>
      <dgm:t>
        <a:bodyPr/>
        <a:lstStyle/>
        <a:p>
          <a:r>
            <a:rPr lang="en-US" dirty="0"/>
            <a:t>What does SS achieve?</a:t>
          </a:r>
        </a:p>
      </dgm:t>
    </dgm:pt>
    <dgm:pt modelId="{8D2B87B3-C6AF-A142-A073-561B9E3E3E04}" type="parTrans" cxnId="{7597B765-23F8-B949-90E0-CB5C7A38FF2F}">
      <dgm:prSet/>
      <dgm:spPr/>
      <dgm:t>
        <a:bodyPr/>
        <a:lstStyle/>
        <a:p>
          <a:endParaRPr lang="en-US"/>
        </a:p>
      </dgm:t>
    </dgm:pt>
    <dgm:pt modelId="{6788457E-8CD6-2945-8516-9FB1B400F152}" type="sibTrans" cxnId="{7597B765-23F8-B949-90E0-CB5C7A38FF2F}">
      <dgm:prSet/>
      <dgm:spPr/>
      <dgm:t>
        <a:bodyPr/>
        <a:lstStyle/>
        <a:p>
          <a:endParaRPr lang="en-US"/>
        </a:p>
      </dgm:t>
    </dgm:pt>
    <dgm:pt modelId="{3F72258E-6B45-1845-AA9E-A283DE1DF04F}">
      <dgm:prSet phldrT="[Text]"/>
      <dgm:spPr/>
      <dgm:t>
        <a:bodyPr/>
        <a:lstStyle/>
        <a:p>
          <a:r>
            <a:rPr lang="en-US" dirty="0"/>
            <a:t>How does it work monetarily?</a:t>
          </a:r>
        </a:p>
      </dgm:t>
    </dgm:pt>
    <dgm:pt modelId="{6AD8826A-0421-7543-8636-3A55370ADC2D}" type="parTrans" cxnId="{78B1ABCA-DD34-014D-98CC-8394EFB182F1}">
      <dgm:prSet/>
      <dgm:spPr/>
      <dgm:t>
        <a:bodyPr/>
        <a:lstStyle/>
        <a:p>
          <a:endParaRPr lang="en-US"/>
        </a:p>
      </dgm:t>
    </dgm:pt>
    <dgm:pt modelId="{EF483ACB-EC9B-EE4D-B82B-9C54CB92FA11}" type="sibTrans" cxnId="{78B1ABCA-DD34-014D-98CC-8394EFB182F1}">
      <dgm:prSet/>
      <dgm:spPr/>
      <dgm:t>
        <a:bodyPr/>
        <a:lstStyle/>
        <a:p>
          <a:endParaRPr lang="en-US"/>
        </a:p>
      </dgm:t>
    </dgm:pt>
    <dgm:pt modelId="{AF06F646-AEBD-6145-BD12-E6EE2D125C4F}">
      <dgm:prSet phldrT="[Text]"/>
      <dgm:spPr/>
      <dgm:t>
        <a:bodyPr/>
        <a:lstStyle/>
        <a:p>
          <a:r>
            <a:rPr lang="en-US" dirty="0"/>
            <a:t>Brief History of SS</a:t>
          </a:r>
        </a:p>
      </dgm:t>
    </dgm:pt>
    <dgm:pt modelId="{E08BD98B-12C4-CC45-9B9F-1288ED9231D5}" type="parTrans" cxnId="{C01E3F8D-FD72-6344-B662-798874B47F81}">
      <dgm:prSet/>
      <dgm:spPr/>
      <dgm:t>
        <a:bodyPr/>
        <a:lstStyle/>
        <a:p>
          <a:endParaRPr lang="en-US"/>
        </a:p>
      </dgm:t>
    </dgm:pt>
    <dgm:pt modelId="{5FD4777E-3015-784C-9304-04EE63BD047D}" type="sibTrans" cxnId="{C01E3F8D-FD72-6344-B662-798874B47F81}">
      <dgm:prSet/>
      <dgm:spPr/>
      <dgm:t>
        <a:bodyPr/>
        <a:lstStyle/>
        <a:p>
          <a:endParaRPr lang="en-US"/>
        </a:p>
      </dgm:t>
    </dgm:pt>
    <dgm:pt modelId="{2E567DDB-9E83-2847-9364-BA9FF04182CC}">
      <dgm:prSet phldrT="[Text]"/>
      <dgm:spPr/>
      <dgm:t>
        <a:bodyPr/>
        <a:lstStyle/>
        <a:p>
          <a:r>
            <a:rPr lang="en-US" dirty="0"/>
            <a:t>When is SS estimated to run out of money?</a:t>
          </a:r>
        </a:p>
      </dgm:t>
    </dgm:pt>
    <dgm:pt modelId="{28688B8E-E53C-FE46-AF56-C511660F1E9D}" type="parTrans" cxnId="{7D37F0C7-DD7B-1547-BD43-1FF9A5A0E227}">
      <dgm:prSet/>
      <dgm:spPr/>
      <dgm:t>
        <a:bodyPr/>
        <a:lstStyle/>
        <a:p>
          <a:endParaRPr lang="en-US"/>
        </a:p>
      </dgm:t>
    </dgm:pt>
    <dgm:pt modelId="{A6337481-F010-8149-8274-CC8679B292B4}" type="sibTrans" cxnId="{7D37F0C7-DD7B-1547-BD43-1FF9A5A0E227}">
      <dgm:prSet/>
      <dgm:spPr/>
      <dgm:t>
        <a:bodyPr/>
        <a:lstStyle/>
        <a:p>
          <a:endParaRPr lang="en-US"/>
        </a:p>
      </dgm:t>
    </dgm:pt>
    <dgm:pt modelId="{B30223C5-12A2-EE41-9CBB-04EA4090690C}">
      <dgm:prSet phldrT="[Text]"/>
      <dgm:spPr/>
      <dgm:t>
        <a:bodyPr/>
        <a:lstStyle/>
        <a:p>
          <a:r>
            <a:rPr lang="en-US" dirty="0"/>
            <a:t>Why is this happening?</a:t>
          </a:r>
        </a:p>
      </dgm:t>
    </dgm:pt>
    <dgm:pt modelId="{E3D9170C-ED9F-CB4F-A06C-EB34C71F06E9}" type="parTrans" cxnId="{966199D4-BC18-B144-A4BF-599F8C0C64BE}">
      <dgm:prSet/>
      <dgm:spPr/>
      <dgm:t>
        <a:bodyPr/>
        <a:lstStyle/>
        <a:p>
          <a:endParaRPr lang="en-US"/>
        </a:p>
      </dgm:t>
    </dgm:pt>
    <dgm:pt modelId="{20C0FB08-140B-254D-8FAE-E5E0CA56708A}" type="sibTrans" cxnId="{966199D4-BC18-B144-A4BF-599F8C0C64BE}">
      <dgm:prSet/>
      <dgm:spPr/>
      <dgm:t>
        <a:bodyPr/>
        <a:lstStyle/>
        <a:p>
          <a:endParaRPr lang="en-US"/>
        </a:p>
      </dgm:t>
    </dgm:pt>
    <dgm:pt modelId="{DB22684B-9571-5C4F-86C9-303CA6BD1AC8}">
      <dgm:prSet phldrT="[Text]"/>
      <dgm:spPr/>
      <dgm:t>
        <a:bodyPr/>
        <a:lstStyle/>
        <a:p>
          <a:r>
            <a:rPr lang="en-US" dirty="0"/>
            <a:t>Which regions of the USA?</a:t>
          </a:r>
        </a:p>
      </dgm:t>
    </dgm:pt>
    <dgm:pt modelId="{73DC0F1F-701D-FC47-AB73-E232C4E9D933}" type="parTrans" cxnId="{AB010D60-C88C-7747-A3D7-422ABC9EAD22}">
      <dgm:prSet/>
      <dgm:spPr/>
      <dgm:t>
        <a:bodyPr/>
        <a:lstStyle/>
        <a:p>
          <a:endParaRPr lang="en-US"/>
        </a:p>
      </dgm:t>
    </dgm:pt>
    <dgm:pt modelId="{426569FC-8CF1-D346-9A06-1215499148FC}" type="sibTrans" cxnId="{AB010D60-C88C-7747-A3D7-422ABC9EAD22}">
      <dgm:prSet/>
      <dgm:spPr/>
      <dgm:t>
        <a:bodyPr/>
        <a:lstStyle/>
        <a:p>
          <a:endParaRPr lang="en-US"/>
        </a:p>
      </dgm:t>
    </dgm:pt>
    <dgm:pt modelId="{11244D76-DD01-1E4E-9EC3-108F04C23F5C}">
      <dgm:prSet phldrT="[Text]"/>
      <dgm:spPr/>
      <dgm:t>
        <a:bodyPr/>
        <a:lstStyle/>
        <a:p>
          <a:r>
            <a:rPr lang="en-US" dirty="0"/>
            <a:t>Who is most at risk?</a:t>
          </a:r>
        </a:p>
      </dgm:t>
    </dgm:pt>
    <dgm:pt modelId="{8C35EFFC-97DA-E343-995C-58996EAE2B73}" type="parTrans" cxnId="{90D0A6C0-704B-5342-820B-A6A598D96CE7}">
      <dgm:prSet/>
      <dgm:spPr/>
      <dgm:t>
        <a:bodyPr/>
        <a:lstStyle/>
        <a:p>
          <a:endParaRPr lang="en-US"/>
        </a:p>
      </dgm:t>
    </dgm:pt>
    <dgm:pt modelId="{F78CAA4A-67C3-414F-B6AB-B17B710F7F94}" type="sibTrans" cxnId="{90D0A6C0-704B-5342-820B-A6A598D96CE7}">
      <dgm:prSet/>
      <dgm:spPr/>
      <dgm:t>
        <a:bodyPr/>
        <a:lstStyle/>
        <a:p>
          <a:endParaRPr lang="en-US"/>
        </a:p>
      </dgm:t>
    </dgm:pt>
    <dgm:pt modelId="{71DE6B85-5BBA-B846-B7D1-60B27929805F}">
      <dgm:prSet phldrT="[Text]"/>
      <dgm:spPr/>
      <dgm:t>
        <a:bodyPr/>
        <a:lstStyle/>
        <a:p>
          <a:r>
            <a:rPr lang="en-US" dirty="0"/>
            <a:t>Which income brackets?</a:t>
          </a:r>
        </a:p>
      </dgm:t>
    </dgm:pt>
    <dgm:pt modelId="{5CDF9CDD-D1E3-694B-BDA3-C5C5CF3F2A00}" type="parTrans" cxnId="{B3B6319E-2FEB-7747-908B-F6CDDC91A079}">
      <dgm:prSet/>
      <dgm:spPr/>
      <dgm:t>
        <a:bodyPr/>
        <a:lstStyle/>
        <a:p>
          <a:endParaRPr lang="en-US"/>
        </a:p>
      </dgm:t>
    </dgm:pt>
    <dgm:pt modelId="{EB4ECF6A-1763-874E-92B8-D54B0249BF38}" type="sibTrans" cxnId="{B3B6319E-2FEB-7747-908B-F6CDDC91A079}">
      <dgm:prSet/>
      <dgm:spPr/>
      <dgm:t>
        <a:bodyPr/>
        <a:lstStyle/>
        <a:p>
          <a:endParaRPr lang="en-US"/>
        </a:p>
      </dgm:t>
    </dgm:pt>
    <dgm:pt modelId="{ABE88478-C1C8-774D-A728-92D08BBB788D}">
      <dgm:prSet phldrT="[Text]"/>
      <dgm:spPr/>
      <dgm:t>
        <a:bodyPr/>
        <a:lstStyle/>
        <a:p>
          <a:r>
            <a:rPr lang="en-US" dirty="0"/>
            <a:t>Which generation will bear the most burden?</a:t>
          </a:r>
        </a:p>
      </dgm:t>
    </dgm:pt>
    <dgm:pt modelId="{B3ADE8C7-A54A-9142-9D4A-7C6E8EC86148}" type="parTrans" cxnId="{D32C4543-550F-CE4D-854F-C5AFDD21DCD3}">
      <dgm:prSet/>
      <dgm:spPr/>
      <dgm:t>
        <a:bodyPr/>
        <a:lstStyle/>
        <a:p>
          <a:endParaRPr lang="en-US"/>
        </a:p>
      </dgm:t>
    </dgm:pt>
    <dgm:pt modelId="{9138F71C-9C4C-0649-91CC-AE646CF70B75}" type="sibTrans" cxnId="{D32C4543-550F-CE4D-854F-C5AFDD21DCD3}">
      <dgm:prSet/>
      <dgm:spPr/>
      <dgm:t>
        <a:bodyPr/>
        <a:lstStyle/>
        <a:p>
          <a:endParaRPr lang="en-US"/>
        </a:p>
      </dgm:t>
    </dgm:pt>
    <dgm:pt modelId="{1303154D-2E4A-514C-98FA-D52279648DE3}">
      <dgm:prSet phldrT="[Text]"/>
      <dgm:spPr/>
      <dgm:t>
        <a:bodyPr/>
        <a:lstStyle/>
        <a:p>
          <a:r>
            <a:rPr lang="en-US" dirty="0"/>
            <a:t>Ithaca Farmer Retiree</a:t>
          </a:r>
        </a:p>
      </dgm:t>
    </dgm:pt>
    <dgm:pt modelId="{695EA942-AA60-5542-BD1E-7F4E83FF9959}" type="parTrans" cxnId="{C25DA956-60C8-1C49-ABEB-28B8C1C5886B}">
      <dgm:prSet/>
      <dgm:spPr/>
      <dgm:t>
        <a:bodyPr/>
        <a:lstStyle/>
        <a:p>
          <a:endParaRPr lang="en-US"/>
        </a:p>
      </dgm:t>
    </dgm:pt>
    <dgm:pt modelId="{832946D1-E31D-664B-82B3-0E5A4B3134E6}" type="sibTrans" cxnId="{C25DA956-60C8-1C49-ABEB-28B8C1C5886B}">
      <dgm:prSet/>
      <dgm:spPr/>
      <dgm:t>
        <a:bodyPr/>
        <a:lstStyle/>
        <a:p>
          <a:endParaRPr lang="en-US"/>
        </a:p>
      </dgm:t>
    </dgm:pt>
    <dgm:pt modelId="{67A094A1-484D-8B41-A61E-204783D1032F}">
      <dgm:prSet phldrT="[Text]"/>
      <dgm:spPr/>
      <dgm:t>
        <a:bodyPr/>
        <a:lstStyle/>
        <a:p>
          <a:r>
            <a:rPr lang="en-US" dirty="0"/>
            <a:t>Widow of Coal Miner</a:t>
          </a:r>
        </a:p>
      </dgm:t>
    </dgm:pt>
    <dgm:pt modelId="{4923C24B-CF6A-B845-A33D-D25FF9BBF865}" type="parTrans" cxnId="{1958D3F8-407B-B746-A661-7246AF5DCE2A}">
      <dgm:prSet/>
      <dgm:spPr/>
      <dgm:t>
        <a:bodyPr/>
        <a:lstStyle/>
        <a:p>
          <a:endParaRPr lang="en-US"/>
        </a:p>
      </dgm:t>
    </dgm:pt>
    <dgm:pt modelId="{90456A28-9562-D143-96AC-12EC8D26876E}" type="sibTrans" cxnId="{1958D3F8-407B-B746-A661-7246AF5DCE2A}">
      <dgm:prSet/>
      <dgm:spPr/>
      <dgm:t>
        <a:bodyPr/>
        <a:lstStyle/>
        <a:p>
          <a:endParaRPr lang="en-US"/>
        </a:p>
      </dgm:t>
    </dgm:pt>
    <dgm:pt modelId="{3598D287-47B6-A84D-B1AA-BAC4E595DC90}">
      <dgm:prSet phldrT="[Text]"/>
      <dgm:spPr/>
      <dgm:t>
        <a:bodyPr/>
        <a:lstStyle/>
        <a:p>
          <a:r>
            <a:rPr lang="en-US" dirty="0"/>
            <a:t>Homeless Texas Veteran 🇺🇸</a:t>
          </a:r>
        </a:p>
      </dgm:t>
    </dgm:pt>
    <dgm:pt modelId="{77D41FA0-02CB-4A40-8795-BF8BC64AF13A}" type="parTrans" cxnId="{7B08846F-D86C-8541-B4C7-C6481FCE440A}">
      <dgm:prSet/>
      <dgm:spPr/>
      <dgm:t>
        <a:bodyPr/>
        <a:lstStyle/>
        <a:p>
          <a:endParaRPr lang="en-US"/>
        </a:p>
      </dgm:t>
    </dgm:pt>
    <dgm:pt modelId="{0C63133C-5502-654D-B0A0-BE55529CC9D9}" type="sibTrans" cxnId="{7B08846F-D86C-8541-B4C7-C6481FCE440A}">
      <dgm:prSet/>
      <dgm:spPr/>
      <dgm:t>
        <a:bodyPr/>
        <a:lstStyle/>
        <a:p>
          <a:endParaRPr lang="en-US"/>
        </a:p>
      </dgm:t>
    </dgm:pt>
    <dgm:pt modelId="{CE178F30-5180-9D45-BC13-04B64D692748}">
      <dgm:prSet phldrT="[Text]"/>
      <dgm:spPr/>
      <dgm:t>
        <a:bodyPr/>
        <a:lstStyle/>
        <a:p>
          <a:r>
            <a:rPr lang="en-US" dirty="0"/>
            <a:t>Disabled Childless Silicon Valley Engineer</a:t>
          </a:r>
        </a:p>
      </dgm:t>
    </dgm:pt>
    <dgm:pt modelId="{43A48C95-70A0-D144-8024-425485AAA278}" type="parTrans" cxnId="{F6756729-C609-0E47-B4B8-24C034DCF36D}">
      <dgm:prSet/>
      <dgm:spPr/>
      <dgm:t>
        <a:bodyPr/>
        <a:lstStyle/>
        <a:p>
          <a:endParaRPr lang="en-US"/>
        </a:p>
      </dgm:t>
    </dgm:pt>
    <dgm:pt modelId="{80EAC41E-C9AC-0045-8DF0-1FF82C7CE72D}" type="sibTrans" cxnId="{F6756729-C609-0E47-B4B8-24C034DCF36D}">
      <dgm:prSet/>
      <dgm:spPr/>
      <dgm:t>
        <a:bodyPr/>
        <a:lstStyle/>
        <a:p>
          <a:endParaRPr lang="en-US"/>
        </a:p>
      </dgm:t>
    </dgm:pt>
    <dgm:pt modelId="{B53F0C56-75A3-FD40-BB53-80AF78B3EBCE}">
      <dgm:prSet phldrT="[Text]"/>
      <dgm:spPr/>
      <dgm:t>
        <a:bodyPr/>
        <a:lstStyle/>
        <a:p>
          <a:r>
            <a:rPr lang="en-US" dirty="0"/>
            <a:t>How do we solve the crisis?</a:t>
          </a:r>
        </a:p>
      </dgm:t>
    </dgm:pt>
    <dgm:pt modelId="{0BD15A5E-FFAE-C342-970C-CB444AF9D888}" type="parTrans" cxnId="{9461EE28-6B9C-ED4A-B197-F841CEAE3E6D}">
      <dgm:prSet/>
      <dgm:spPr/>
      <dgm:t>
        <a:bodyPr/>
        <a:lstStyle/>
        <a:p>
          <a:endParaRPr lang="en-US"/>
        </a:p>
      </dgm:t>
    </dgm:pt>
    <dgm:pt modelId="{66F91CF1-BE67-6445-9FB7-E6B35F1C77A7}" type="sibTrans" cxnId="{9461EE28-6B9C-ED4A-B197-F841CEAE3E6D}">
      <dgm:prSet/>
      <dgm:spPr/>
      <dgm:t>
        <a:bodyPr/>
        <a:lstStyle/>
        <a:p>
          <a:endParaRPr lang="en-US"/>
        </a:p>
      </dgm:t>
    </dgm:pt>
    <dgm:pt modelId="{91E670CE-AC4C-A44E-BAA7-3F3FA226B1CD}">
      <dgm:prSet phldrT="[Text]"/>
      <dgm:spPr/>
      <dgm:t>
        <a:bodyPr/>
        <a:lstStyle/>
        <a:p>
          <a:r>
            <a:rPr lang="en-US" dirty="0"/>
            <a:t>Introduce the 5 potential solutions</a:t>
          </a:r>
        </a:p>
      </dgm:t>
    </dgm:pt>
    <dgm:pt modelId="{7626D94B-566A-8241-BA20-9F60D1A7ABF1}" type="parTrans" cxnId="{04883A91-B7F2-D64E-85C0-2398F3B4545B}">
      <dgm:prSet/>
      <dgm:spPr/>
      <dgm:t>
        <a:bodyPr/>
        <a:lstStyle/>
        <a:p>
          <a:endParaRPr lang="en-US"/>
        </a:p>
      </dgm:t>
    </dgm:pt>
    <dgm:pt modelId="{8AAE11D1-46A0-884E-9FD6-01DF7BF3EE8A}" type="sibTrans" cxnId="{04883A91-B7F2-D64E-85C0-2398F3B4545B}">
      <dgm:prSet/>
      <dgm:spPr/>
      <dgm:t>
        <a:bodyPr/>
        <a:lstStyle/>
        <a:p>
          <a:endParaRPr lang="en-US"/>
        </a:p>
      </dgm:t>
    </dgm:pt>
    <dgm:pt modelId="{2C3D584D-A93E-C849-9720-79F344CB5C5F}">
      <dgm:prSet phldrT="[Text]"/>
      <dgm:spPr/>
      <dgm:t>
        <a:bodyPr/>
        <a:lstStyle/>
        <a:p>
          <a:r>
            <a:rPr lang="en-US" dirty="0"/>
            <a:t>Trump vs Harris Solutions</a:t>
          </a:r>
        </a:p>
      </dgm:t>
    </dgm:pt>
    <dgm:pt modelId="{FA142B4D-D875-584A-8FA9-B02CC6D37F6C}" type="parTrans" cxnId="{5D15620C-3B84-7D4E-985A-A46220A301FE}">
      <dgm:prSet/>
      <dgm:spPr/>
      <dgm:t>
        <a:bodyPr/>
        <a:lstStyle/>
        <a:p>
          <a:endParaRPr lang="en-US"/>
        </a:p>
      </dgm:t>
    </dgm:pt>
    <dgm:pt modelId="{13C8D089-6BD0-B34B-9C21-13997F9D60C6}" type="sibTrans" cxnId="{5D15620C-3B84-7D4E-985A-A46220A301FE}">
      <dgm:prSet/>
      <dgm:spPr/>
      <dgm:t>
        <a:bodyPr/>
        <a:lstStyle/>
        <a:p>
          <a:endParaRPr lang="en-US"/>
        </a:p>
      </dgm:t>
    </dgm:pt>
    <dgm:pt modelId="{9037A0E3-B98C-2B4D-BA2B-8E4C3E45D6EC}">
      <dgm:prSet phldrT="[Text]"/>
      <dgm:spPr/>
      <dgm:t>
        <a:bodyPr/>
        <a:lstStyle/>
        <a:p>
          <a:r>
            <a:rPr lang="en-US" dirty="0"/>
            <a:t>Sneak Peak to Article 2</a:t>
          </a:r>
        </a:p>
      </dgm:t>
    </dgm:pt>
    <dgm:pt modelId="{174768E9-1543-1640-97EA-AC64E3264346}" type="parTrans" cxnId="{EEAD3778-27B5-0040-B44F-2C8060344C80}">
      <dgm:prSet/>
      <dgm:spPr/>
      <dgm:t>
        <a:bodyPr/>
        <a:lstStyle/>
        <a:p>
          <a:endParaRPr lang="en-US"/>
        </a:p>
      </dgm:t>
    </dgm:pt>
    <dgm:pt modelId="{1667B80D-06DE-EF4B-99CD-84E5EB58C29B}" type="sibTrans" cxnId="{EEAD3778-27B5-0040-B44F-2C8060344C80}">
      <dgm:prSet/>
      <dgm:spPr/>
      <dgm:t>
        <a:bodyPr/>
        <a:lstStyle/>
        <a:p>
          <a:endParaRPr lang="en-US"/>
        </a:p>
      </dgm:t>
    </dgm:pt>
    <dgm:pt modelId="{B27F7D24-1014-2445-8933-E24764E5663C}" type="pres">
      <dgm:prSet presAssocID="{51CFB2C6-5311-3A4A-9F07-434476A9777B}" presName="linearFlow" presStyleCnt="0">
        <dgm:presLayoutVars>
          <dgm:dir/>
          <dgm:animLvl val="lvl"/>
          <dgm:resizeHandles val="exact"/>
        </dgm:presLayoutVars>
      </dgm:prSet>
      <dgm:spPr/>
    </dgm:pt>
    <dgm:pt modelId="{265EA1E5-E4A3-D34C-813B-822F2CB336FC}" type="pres">
      <dgm:prSet presAssocID="{6E606FEB-AE7C-A447-8255-ABCD9A2934BB}" presName="composite" presStyleCnt="0"/>
      <dgm:spPr/>
    </dgm:pt>
    <dgm:pt modelId="{41DBDD08-367D-7945-8580-780F57122DA9}" type="pres">
      <dgm:prSet presAssocID="{6E606FEB-AE7C-A447-8255-ABCD9A2934BB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88466182-358B-8E40-872A-585D76B1E9AB}" type="pres">
      <dgm:prSet presAssocID="{6E606FEB-AE7C-A447-8255-ABCD9A2934BB}" presName="parSh" presStyleLbl="node1" presStyleIdx="0" presStyleCnt="5"/>
      <dgm:spPr/>
    </dgm:pt>
    <dgm:pt modelId="{C2F8EADC-6EDF-2147-8696-1848BE521BC3}" type="pres">
      <dgm:prSet presAssocID="{6E606FEB-AE7C-A447-8255-ABCD9A2934BB}" presName="desTx" presStyleLbl="fgAcc1" presStyleIdx="0" presStyleCnt="5">
        <dgm:presLayoutVars>
          <dgm:bulletEnabled val="1"/>
        </dgm:presLayoutVars>
      </dgm:prSet>
      <dgm:spPr/>
    </dgm:pt>
    <dgm:pt modelId="{9CABBEF3-CB02-8D4B-A2AC-BF759EF8CF0D}" type="pres">
      <dgm:prSet presAssocID="{F60C8AC8-EF1A-6044-A6F1-3D3EE17D14BD}" presName="sibTrans" presStyleLbl="sibTrans2D1" presStyleIdx="0" presStyleCnt="4"/>
      <dgm:spPr/>
    </dgm:pt>
    <dgm:pt modelId="{8ACF7AB2-CB42-C347-BFDD-C07DA4FA6E2B}" type="pres">
      <dgm:prSet presAssocID="{F60C8AC8-EF1A-6044-A6F1-3D3EE17D14BD}" presName="connTx" presStyleLbl="sibTrans2D1" presStyleIdx="0" presStyleCnt="4"/>
      <dgm:spPr/>
    </dgm:pt>
    <dgm:pt modelId="{AA8BFB90-2EC7-3C47-86B3-D524C3E67E3E}" type="pres">
      <dgm:prSet presAssocID="{E3FBBB93-D824-FA46-B6E5-B12508E724F4}" presName="composite" presStyleCnt="0"/>
      <dgm:spPr/>
    </dgm:pt>
    <dgm:pt modelId="{33ED3F7D-5586-8E45-A0BE-105A1C81ECEF}" type="pres">
      <dgm:prSet presAssocID="{E3FBBB93-D824-FA46-B6E5-B12508E724F4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9A54600-4C6D-A543-9D3A-AF1BCCFA1A86}" type="pres">
      <dgm:prSet presAssocID="{E3FBBB93-D824-FA46-B6E5-B12508E724F4}" presName="parSh" presStyleLbl="node1" presStyleIdx="1" presStyleCnt="5"/>
      <dgm:spPr/>
    </dgm:pt>
    <dgm:pt modelId="{E61871EF-8A74-5F45-8D9C-766F4DCDBD87}" type="pres">
      <dgm:prSet presAssocID="{E3FBBB93-D824-FA46-B6E5-B12508E724F4}" presName="desTx" presStyleLbl="fgAcc1" presStyleIdx="1" presStyleCnt="5">
        <dgm:presLayoutVars>
          <dgm:bulletEnabled val="1"/>
        </dgm:presLayoutVars>
      </dgm:prSet>
      <dgm:spPr/>
    </dgm:pt>
    <dgm:pt modelId="{5945B6AD-1B9F-6B4D-9D6E-64C9FCADFE40}" type="pres">
      <dgm:prSet presAssocID="{08A6B675-5852-1945-A4CE-11B13CEA44E6}" presName="sibTrans" presStyleLbl="sibTrans2D1" presStyleIdx="1" presStyleCnt="4"/>
      <dgm:spPr/>
    </dgm:pt>
    <dgm:pt modelId="{0692B822-C09C-0C47-9061-D5348B31C267}" type="pres">
      <dgm:prSet presAssocID="{08A6B675-5852-1945-A4CE-11B13CEA44E6}" presName="connTx" presStyleLbl="sibTrans2D1" presStyleIdx="1" presStyleCnt="4"/>
      <dgm:spPr/>
    </dgm:pt>
    <dgm:pt modelId="{8CE59DC0-4AFE-FA45-912C-8E7BCF41D0DF}" type="pres">
      <dgm:prSet presAssocID="{11244D76-DD01-1E4E-9EC3-108F04C23F5C}" presName="composite" presStyleCnt="0"/>
      <dgm:spPr/>
    </dgm:pt>
    <dgm:pt modelId="{C250E4CE-85F0-0E44-8172-C9821ABF623C}" type="pres">
      <dgm:prSet presAssocID="{11244D76-DD01-1E4E-9EC3-108F04C23F5C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1BDE8F62-B1DC-6141-85A4-059FE8F00F3D}" type="pres">
      <dgm:prSet presAssocID="{11244D76-DD01-1E4E-9EC3-108F04C23F5C}" presName="parSh" presStyleLbl="node1" presStyleIdx="2" presStyleCnt="5"/>
      <dgm:spPr/>
    </dgm:pt>
    <dgm:pt modelId="{3C25E658-66D5-C24A-ADE2-7CAF1086389C}" type="pres">
      <dgm:prSet presAssocID="{11244D76-DD01-1E4E-9EC3-108F04C23F5C}" presName="desTx" presStyleLbl="fgAcc1" presStyleIdx="2" presStyleCnt="5">
        <dgm:presLayoutVars>
          <dgm:bulletEnabled val="1"/>
        </dgm:presLayoutVars>
      </dgm:prSet>
      <dgm:spPr/>
    </dgm:pt>
    <dgm:pt modelId="{357C3A42-A7DB-D347-8662-141686C7FB12}" type="pres">
      <dgm:prSet presAssocID="{F78CAA4A-67C3-414F-B6AB-B17B710F7F94}" presName="sibTrans" presStyleLbl="sibTrans2D1" presStyleIdx="2" presStyleCnt="4"/>
      <dgm:spPr/>
    </dgm:pt>
    <dgm:pt modelId="{3BFA9ACE-DB1D-DE41-A542-B29194B313B2}" type="pres">
      <dgm:prSet presAssocID="{F78CAA4A-67C3-414F-B6AB-B17B710F7F94}" presName="connTx" presStyleLbl="sibTrans2D1" presStyleIdx="2" presStyleCnt="4"/>
      <dgm:spPr/>
    </dgm:pt>
    <dgm:pt modelId="{4098F709-DEB4-6345-8A2B-9E4BBAE0F99C}" type="pres">
      <dgm:prSet presAssocID="{4408EAEE-660F-2749-8EFB-EBAB2BD21330}" presName="composite" presStyleCnt="0"/>
      <dgm:spPr/>
    </dgm:pt>
    <dgm:pt modelId="{AA23F0E5-A587-D346-B2FF-09ED769DD5D3}" type="pres">
      <dgm:prSet presAssocID="{4408EAEE-660F-2749-8EFB-EBAB2BD21330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778B6A20-E772-154F-8A41-70CD6817634D}" type="pres">
      <dgm:prSet presAssocID="{4408EAEE-660F-2749-8EFB-EBAB2BD21330}" presName="parSh" presStyleLbl="node1" presStyleIdx="3" presStyleCnt="5"/>
      <dgm:spPr/>
    </dgm:pt>
    <dgm:pt modelId="{51582CE4-7BFE-EB4B-943B-3172DF7E466A}" type="pres">
      <dgm:prSet presAssocID="{4408EAEE-660F-2749-8EFB-EBAB2BD21330}" presName="desTx" presStyleLbl="fgAcc1" presStyleIdx="3" presStyleCnt="5">
        <dgm:presLayoutVars>
          <dgm:bulletEnabled val="1"/>
        </dgm:presLayoutVars>
      </dgm:prSet>
      <dgm:spPr/>
    </dgm:pt>
    <dgm:pt modelId="{BA7AA4F4-44A7-7F4A-AE21-DC0B30144AB7}" type="pres">
      <dgm:prSet presAssocID="{76009F95-9C98-E14F-B2E8-8479A11E0091}" presName="sibTrans" presStyleLbl="sibTrans2D1" presStyleIdx="3" presStyleCnt="4"/>
      <dgm:spPr/>
    </dgm:pt>
    <dgm:pt modelId="{CE3DB873-63C9-D946-8ED5-1D2F84BB3881}" type="pres">
      <dgm:prSet presAssocID="{76009F95-9C98-E14F-B2E8-8479A11E0091}" presName="connTx" presStyleLbl="sibTrans2D1" presStyleIdx="3" presStyleCnt="4"/>
      <dgm:spPr/>
    </dgm:pt>
    <dgm:pt modelId="{D8F9D3BC-AF4B-A040-97E1-4024A5BBD1EE}" type="pres">
      <dgm:prSet presAssocID="{B53F0C56-75A3-FD40-BB53-80AF78B3EBCE}" presName="composite" presStyleCnt="0"/>
      <dgm:spPr/>
    </dgm:pt>
    <dgm:pt modelId="{8A0C59DD-FDC1-7C40-9A7A-A3D8A361873C}" type="pres">
      <dgm:prSet presAssocID="{B53F0C56-75A3-FD40-BB53-80AF78B3EBCE}" presName="par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68CBCB6B-A2B3-354B-8280-AEAF51D94D56}" type="pres">
      <dgm:prSet presAssocID="{B53F0C56-75A3-FD40-BB53-80AF78B3EBCE}" presName="parSh" presStyleLbl="node1" presStyleIdx="4" presStyleCnt="5"/>
      <dgm:spPr/>
    </dgm:pt>
    <dgm:pt modelId="{FF680210-F902-B147-833B-8962916DCDA5}" type="pres">
      <dgm:prSet presAssocID="{B53F0C56-75A3-FD40-BB53-80AF78B3EBCE}" presName="desTx" presStyleLbl="fgAcc1" presStyleIdx="4" presStyleCnt="5">
        <dgm:presLayoutVars>
          <dgm:bulletEnabled val="1"/>
        </dgm:presLayoutVars>
      </dgm:prSet>
      <dgm:spPr/>
    </dgm:pt>
  </dgm:ptLst>
  <dgm:cxnLst>
    <dgm:cxn modelId="{9F045002-8E9A-4B44-B5B4-C296BBDC217F}" srcId="{E3FBBB93-D824-FA46-B6E5-B12508E724F4}" destId="{6CBC3745-F847-594C-9DFC-2A6595F49A17}" srcOrd="0" destOrd="0" parTransId="{4217518E-DF7C-134C-82F0-C53B2950C4A4}" sibTransId="{2698B986-5BE9-CE48-99E1-03033048E7DC}"/>
    <dgm:cxn modelId="{5D15620C-3B84-7D4E-985A-A46220A301FE}" srcId="{B53F0C56-75A3-FD40-BB53-80AF78B3EBCE}" destId="{2C3D584D-A93E-C849-9720-79F344CB5C5F}" srcOrd="1" destOrd="0" parTransId="{FA142B4D-D875-584A-8FA9-B02CC6D37F6C}" sibTransId="{13C8D089-6BD0-B34B-9C21-13997F9D60C6}"/>
    <dgm:cxn modelId="{4F1C990C-035B-6B45-9FAD-B6DD35F7D04B}" type="presOf" srcId="{51CFB2C6-5311-3A4A-9F07-434476A9777B}" destId="{B27F7D24-1014-2445-8933-E24764E5663C}" srcOrd="0" destOrd="0" presId="urn:microsoft.com/office/officeart/2005/8/layout/process3"/>
    <dgm:cxn modelId="{AB102516-9DC1-0542-8724-24AF903717CD}" type="presOf" srcId="{B53F0C56-75A3-FD40-BB53-80AF78B3EBCE}" destId="{68CBCB6B-A2B3-354B-8280-AEAF51D94D56}" srcOrd="1" destOrd="0" presId="urn:microsoft.com/office/officeart/2005/8/layout/process3"/>
    <dgm:cxn modelId="{33121519-2374-DF4C-9A5E-FB56899AA6F0}" type="presOf" srcId="{6CBC3745-F847-594C-9DFC-2A6595F49A17}" destId="{E61871EF-8A74-5F45-8D9C-766F4DCDBD87}" srcOrd="0" destOrd="0" presId="urn:microsoft.com/office/officeart/2005/8/layout/process3"/>
    <dgm:cxn modelId="{9F4F5C22-F7EA-1D42-9C16-0903340E22AA}" srcId="{51CFB2C6-5311-3A4A-9F07-434476A9777B}" destId="{4408EAEE-660F-2749-8EFB-EBAB2BD21330}" srcOrd="3" destOrd="0" parTransId="{63351212-C35A-A24D-80E5-62DBBF9E6EF2}" sibTransId="{76009F95-9C98-E14F-B2E8-8479A11E0091}"/>
    <dgm:cxn modelId="{9461EE28-6B9C-ED4A-B197-F841CEAE3E6D}" srcId="{51CFB2C6-5311-3A4A-9F07-434476A9777B}" destId="{B53F0C56-75A3-FD40-BB53-80AF78B3EBCE}" srcOrd="4" destOrd="0" parTransId="{0BD15A5E-FFAE-C342-970C-CB444AF9D888}" sibTransId="{66F91CF1-BE67-6445-9FB7-E6B35F1C77A7}"/>
    <dgm:cxn modelId="{F6756729-C609-0E47-B4B8-24C034DCF36D}" srcId="{4408EAEE-660F-2749-8EFB-EBAB2BD21330}" destId="{CE178F30-5180-9D45-BC13-04B64D692748}" srcOrd="3" destOrd="0" parTransId="{43A48C95-70A0-D144-8024-425485AAA278}" sibTransId="{80EAC41E-C9AC-0045-8DF0-1FF82C7CE72D}"/>
    <dgm:cxn modelId="{A1DBF830-2AC4-CA49-BF70-E7CFA514DEF8}" srcId="{51CFB2C6-5311-3A4A-9F07-434476A9777B}" destId="{E3FBBB93-D824-FA46-B6E5-B12508E724F4}" srcOrd="1" destOrd="0" parTransId="{15CFF0AF-650F-C64A-B19E-B847AF614221}" sibTransId="{08A6B675-5852-1945-A4CE-11B13CEA44E6}"/>
    <dgm:cxn modelId="{8D3E5333-E523-1646-B1E3-44E4B0E80E54}" type="presOf" srcId="{08A6B675-5852-1945-A4CE-11B13CEA44E6}" destId="{5945B6AD-1B9F-6B4D-9D6E-64C9FCADFE40}" srcOrd="0" destOrd="0" presId="urn:microsoft.com/office/officeart/2005/8/layout/process3"/>
    <dgm:cxn modelId="{7A610C35-BEEF-B341-89D0-636CE62A282E}" srcId="{51CFB2C6-5311-3A4A-9F07-434476A9777B}" destId="{6E606FEB-AE7C-A447-8255-ABCD9A2934BB}" srcOrd="0" destOrd="0" parTransId="{E39D6D42-9910-7B4E-9889-04D49C8DC7EF}" sibTransId="{F60C8AC8-EF1A-6044-A6F1-3D3EE17D14BD}"/>
    <dgm:cxn modelId="{B4CE0F39-ABA4-BF40-B3B2-CB7BAB222462}" type="presOf" srcId="{F78CAA4A-67C3-414F-B6AB-B17B710F7F94}" destId="{3BFA9ACE-DB1D-DE41-A542-B29194B313B2}" srcOrd="1" destOrd="0" presId="urn:microsoft.com/office/officeart/2005/8/layout/process3"/>
    <dgm:cxn modelId="{9C1C2B40-55D5-E44C-87D7-0AAA1D3AD773}" type="presOf" srcId="{76009F95-9C98-E14F-B2E8-8479A11E0091}" destId="{BA7AA4F4-44A7-7F4A-AE21-DC0B30144AB7}" srcOrd="0" destOrd="0" presId="urn:microsoft.com/office/officeart/2005/8/layout/process3"/>
    <dgm:cxn modelId="{D32C4543-550F-CE4D-854F-C5AFDD21DCD3}" srcId="{11244D76-DD01-1E4E-9EC3-108F04C23F5C}" destId="{ABE88478-C1C8-774D-A728-92D08BBB788D}" srcOrd="2" destOrd="0" parTransId="{B3ADE8C7-A54A-9142-9D4A-7C6E8EC86148}" sibTransId="{9138F71C-9C4C-0649-91CC-AE646CF70B75}"/>
    <dgm:cxn modelId="{9A7C3550-4B54-6142-ABF6-B47151F52BA9}" type="presOf" srcId="{9037A0E3-B98C-2B4D-BA2B-8E4C3E45D6EC}" destId="{FF680210-F902-B147-833B-8962916DCDA5}" srcOrd="0" destOrd="2" presId="urn:microsoft.com/office/officeart/2005/8/layout/process3"/>
    <dgm:cxn modelId="{C729D252-633D-6A43-9C79-0E59ECBFBB9D}" type="presOf" srcId="{E3FBBB93-D824-FA46-B6E5-B12508E724F4}" destId="{99A54600-4C6D-A543-9D3A-AF1BCCFA1A86}" srcOrd="1" destOrd="0" presId="urn:microsoft.com/office/officeart/2005/8/layout/process3"/>
    <dgm:cxn modelId="{C25DA956-60C8-1C49-ABEB-28B8C1C5886B}" srcId="{4408EAEE-660F-2749-8EFB-EBAB2BD21330}" destId="{1303154D-2E4A-514C-98FA-D52279648DE3}" srcOrd="0" destOrd="0" parTransId="{695EA942-AA60-5542-BD1E-7F4E83FF9959}" sibTransId="{832946D1-E31D-664B-82B3-0E5A4B3134E6}"/>
    <dgm:cxn modelId="{6BEAB459-FC66-BF46-92A2-4CA0E4929621}" type="presOf" srcId="{E3FBBB93-D824-FA46-B6E5-B12508E724F4}" destId="{33ED3F7D-5586-8E45-A0BE-105A1C81ECEF}" srcOrd="0" destOrd="0" presId="urn:microsoft.com/office/officeart/2005/8/layout/process3"/>
    <dgm:cxn modelId="{AB010D60-C88C-7747-A3D7-422ABC9EAD22}" srcId="{11244D76-DD01-1E4E-9EC3-108F04C23F5C}" destId="{DB22684B-9571-5C4F-86C9-303CA6BD1AC8}" srcOrd="0" destOrd="0" parTransId="{73DC0F1F-701D-FC47-AB73-E232C4E9D933}" sibTransId="{426569FC-8CF1-D346-9A06-1215499148FC}"/>
    <dgm:cxn modelId="{869FA062-49BE-914F-A323-C1D0395A05D5}" type="presOf" srcId="{76009F95-9C98-E14F-B2E8-8479A11E0091}" destId="{CE3DB873-63C9-D946-8ED5-1D2F84BB3881}" srcOrd="1" destOrd="0" presId="urn:microsoft.com/office/officeart/2005/8/layout/process3"/>
    <dgm:cxn modelId="{7597B765-23F8-B949-90E0-CB5C7A38FF2F}" srcId="{6E606FEB-AE7C-A447-8255-ABCD9A2934BB}" destId="{D860414B-BBFB-DD4A-BFE1-06FE6B820690}" srcOrd="0" destOrd="0" parTransId="{8D2B87B3-C6AF-A142-A073-561B9E3E3E04}" sibTransId="{6788457E-8CD6-2945-8516-9FB1B400F152}"/>
    <dgm:cxn modelId="{DEA34F6B-4916-CE49-A2F0-BD555A2397D2}" type="presOf" srcId="{6E606FEB-AE7C-A447-8255-ABCD9A2934BB}" destId="{88466182-358B-8E40-872A-585D76B1E9AB}" srcOrd="1" destOrd="0" presId="urn:microsoft.com/office/officeart/2005/8/layout/process3"/>
    <dgm:cxn modelId="{B05E266C-AF2D-7940-8881-D93C831D99BE}" type="presOf" srcId="{B53F0C56-75A3-FD40-BB53-80AF78B3EBCE}" destId="{8A0C59DD-FDC1-7C40-9A7A-A3D8A361873C}" srcOrd="0" destOrd="0" presId="urn:microsoft.com/office/officeart/2005/8/layout/process3"/>
    <dgm:cxn modelId="{2C46286C-7BA1-5A47-932E-AF74F848E5EE}" type="presOf" srcId="{AF06F646-AEBD-6145-BD12-E6EE2D125C4F}" destId="{C2F8EADC-6EDF-2147-8696-1848BE521BC3}" srcOrd="0" destOrd="2" presId="urn:microsoft.com/office/officeart/2005/8/layout/process3"/>
    <dgm:cxn modelId="{7B08846F-D86C-8541-B4C7-C6481FCE440A}" srcId="{4408EAEE-660F-2749-8EFB-EBAB2BD21330}" destId="{3598D287-47B6-A84D-B1AA-BAC4E595DC90}" srcOrd="2" destOrd="0" parTransId="{77D41FA0-02CB-4A40-8795-BF8BC64AF13A}" sibTransId="{0C63133C-5502-654D-B0A0-BE55529CC9D9}"/>
    <dgm:cxn modelId="{99748A6F-D442-1A48-9700-F72ACDC90B0F}" type="presOf" srcId="{6E606FEB-AE7C-A447-8255-ABCD9A2934BB}" destId="{41DBDD08-367D-7945-8580-780F57122DA9}" srcOrd="0" destOrd="0" presId="urn:microsoft.com/office/officeart/2005/8/layout/process3"/>
    <dgm:cxn modelId="{EEAD3778-27B5-0040-B44F-2C8060344C80}" srcId="{B53F0C56-75A3-FD40-BB53-80AF78B3EBCE}" destId="{9037A0E3-B98C-2B4D-BA2B-8E4C3E45D6EC}" srcOrd="2" destOrd="0" parTransId="{174768E9-1543-1640-97EA-AC64E3264346}" sibTransId="{1667B80D-06DE-EF4B-99CD-84E5EB58C29B}"/>
    <dgm:cxn modelId="{C01E3F8D-FD72-6344-B662-798874B47F81}" srcId="{6E606FEB-AE7C-A447-8255-ABCD9A2934BB}" destId="{AF06F646-AEBD-6145-BD12-E6EE2D125C4F}" srcOrd="2" destOrd="0" parTransId="{E08BD98B-12C4-CC45-9B9F-1288ED9231D5}" sibTransId="{5FD4777E-3015-784C-9304-04EE63BD047D}"/>
    <dgm:cxn modelId="{04883A91-B7F2-D64E-85C0-2398F3B4545B}" srcId="{B53F0C56-75A3-FD40-BB53-80AF78B3EBCE}" destId="{91E670CE-AC4C-A44E-BAA7-3F3FA226B1CD}" srcOrd="0" destOrd="0" parTransId="{7626D94B-566A-8241-BA20-9F60D1A7ABF1}" sibTransId="{8AAE11D1-46A0-884E-9FD6-01DF7BF3EE8A}"/>
    <dgm:cxn modelId="{37406B91-A5E7-8F44-A93E-EFE7BB9A8D1E}" type="presOf" srcId="{DB22684B-9571-5C4F-86C9-303CA6BD1AC8}" destId="{3C25E658-66D5-C24A-ADE2-7CAF1086389C}" srcOrd="0" destOrd="0" presId="urn:microsoft.com/office/officeart/2005/8/layout/process3"/>
    <dgm:cxn modelId="{5C43D494-9EC1-4441-82E7-9BB68D0B9470}" type="presOf" srcId="{2E567DDB-9E83-2847-9364-BA9FF04182CC}" destId="{E61871EF-8A74-5F45-8D9C-766F4DCDBD87}" srcOrd="0" destOrd="1" presId="urn:microsoft.com/office/officeart/2005/8/layout/process3"/>
    <dgm:cxn modelId="{8088989B-8075-1944-A70F-BDAF7B3A6428}" type="presOf" srcId="{ABE88478-C1C8-774D-A728-92D08BBB788D}" destId="{3C25E658-66D5-C24A-ADE2-7CAF1086389C}" srcOrd="0" destOrd="2" presId="urn:microsoft.com/office/officeart/2005/8/layout/process3"/>
    <dgm:cxn modelId="{B3B6319E-2FEB-7747-908B-F6CDDC91A079}" srcId="{11244D76-DD01-1E4E-9EC3-108F04C23F5C}" destId="{71DE6B85-5BBA-B846-B7D1-60B27929805F}" srcOrd="1" destOrd="0" parTransId="{5CDF9CDD-D1E3-694B-BDA3-C5C5CF3F2A00}" sibTransId="{EB4ECF6A-1763-874E-92B8-D54B0249BF38}"/>
    <dgm:cxn modelId="{86491EA1-7080-7848-9B33-25850DBD751B}" type="presOf" srcId="{11244D76-DD01-1E4E-9EC3-108F04C23F5C}" destId="{C250E4CE-85F0-0E44-8172-C9821ABF623C}" srcOrd="0" destOrd="0" presId="urn:microsoft.com/office/officeart/2005/8/layout/process3"/>
    <dgm:cxn modelId="{282A99AA-E102-084B-9E7A-672F383620D7}" type="presOf" srcId="{D860414B-BBFB-DD4A-BFE1-06FE6B820690}" destId="{C2F8EADC-6EDF-2147-8696-1848BE521BC3}" srcOrd="0" destOrd="0" presId="urn:microsoft.com/office/officeart/2005/8/layout/process3"/>
    <dgm:cxn modelId="{7D6CF0B3-04C3-8B45-88DF-27BD7D5B1D65}" type="presOf" srcId="{CE178F30-5180-9D45-BC13-04B64D692748}" destId="{51582CE4-7BFE-EB4B-943B-3172DF7E466A}" srcOrd="0" destOrd="3" presId="urn:microsoft.com/office/officeart/2005/8/layout/process3"/>
    <dgm:cxn modelId="{BC88D9B6-F800-BB48-8EF3-91B865F84825}" type="presOf" srcId="{F60C8AC8-EF1A-6044-A6F1-3D3EE17D14BD}" destId="{9CABBEF3-CB02-8D4B-A2AC-BF759EF8CF0D}" srcOrd="0" destOrd="0" presId="urn:microsoft.com/office/officeart/2005/8/layout/process3"/>
    <dgm:cxn modelId="{321D54B7-B9C1-EC45-B512-112AE8BAC441}" type="presOf" srcId="{08A6B675-5852-1945-A4CE-11B13CEA44E6}" destId="{0692B822-C09C-0C47-9061-D5348B31C267}" srcOrd="1" destOrd="0" presId="urn:microsoft.com/office/officeart/2005/8/layout/process3"/>
    <dgm:cxn modelId="{529B6BBE-572D-D244-8843-EE92700F7507}" type="presOf" srcId="{F78CAA4A-67C3-414F-B6AB-B17B710F7F94}" destId="{357C3A42-A7DB-D347-8662-141686C7FB12}" srcOrd="0" destOrd="0" presId="urn:microsoft.com/office/officeart/2005/8/layout/process3"/>
    <dgm:cxn modelId="{90D0A6C0-704B-5342-820B-A6A598D96CE7}" srcId="{51CFB2C6-5311-3A4A-9F07-434476A9777B}" destId="{11244D76-DD01-1E4E-9EC3-108F04C23F5C}" srcOrd="2" destOrd="0" parTransId="{8C35EFFC-97DA-E343-995C-58996EAE2B73}" sibTransId="{F78CAA4A-67C3-414F-B6AB-B17B710F7F94}"/>
    <dgm:cxn modelId="{86C907C5-B04E-F64E-8419-422D825BBFB0}" type="presOf" srcId="{3F72258E-6B45-1845-AA9E-A283DE1DF04F}" destId="{C2F8EADC-6EDF-2147-8696-1848BE521BC3}" srcOrd="0" destOrd="1" presId="urn:microsoft.com/office/officeart/2005/8/layout/process3"/>
    <dgm:cxn modelId="{7D37F0C7-DD7B-1547-BD43-1FF9A5A0E227}" srcId="{E3FBBB93-D824-FA46-B6E5-B12508E724F4}" destId="{2E567DDB-9E83-2847-9364-BA9FF04182CC}" srcOrd="1" destOrd="0" parTransId="{28688B8E-E53C-FE46-AF56-C511660F1E9D}" sibTransId="{A6337481-F010-8149-8274-CC8679B292B4}"/>
    <dgm:cxn modelId="{78B1ABCA-DD34-014D-98CC-8394EFB182F1}" srcId="{6E606FEB-AE7C-A447-8255-ABCD9A2934BB}" destId="{3F72258E-6B45-1845-AA9E-A283DE1DF04F}" srcOrd="1" destOrd="0" parTransId="{6AD8826A-0421-7543-8636-3A55370ADC2D}" sibTransId="{EF483ACB-EC9B-EE4D-B82B-9C54CB92FA11}"/>
    <dgm:cxn modelId="{E57719CB-B414-2F47-9035-C422D9365CB0}" type="presOf" srcId="{F60C8AC8-EF1A-6044-A6F1-3D3EE17D14BD}" destId="{8ACF7AB2-CB42-C347-BFDD-C07DA4FA6E2B}" srcOrd="1" destOrd="0" presId="urn:microsoft.com/office/officeart/2005/8/layout/process3"/>
    <dgm:cxn modelId="{966199D4-BC18-B144-A4BF-599F8C0C64BE}" srcId="{E3FBBB93-D824-FA46-B6E5-B12508E724F4}" destId="{B30223C5-12A2-EE41-9CBB-04EA4090690C}" srcOrd="2" destOrd="0" parTransId="{E3D9170C-ED9F-CB4F-A06C-EB34C71F06E9}" sibTransId="{20C0FB08-140B-254D-8FAE-E5E0CA56708A}"/>
    <dgm:cxn modelId="{7A9294D7-C744-5B44-87F3-90DCAB3CB471}" type="presOf" srcId="{1303154D-2E4A-514C-98FA-D52279648DE3}" destId="{51582CE4-7BFE-EB4B-943B-3172DF7E466A}" srcOrd="0" destOrd="0" presId="urn:microsoft.com/office/officeart/2005/8/layout/process3"/>
    <dgm:cxn modelId="{1955EBDC-8373-944B-879B-80A5758BB003}" type="presOf" srcId="{4408EAEE-660F-2749-8EFB-EBAB2BD21330}" destId="{778B6A20-E772-154F-8A41-70CD6817634D}" srcOrd="1" destOrd="0" presId="urn:microsoft.com/office/officeart/2005/8/layout/process3"/>
    <dgm:cxn modelId="{85D8D5E0-6A71-D844-8FD2-45804E2476A7}" type="presOf" srcId="{4408EAEE-660F-2749-8EFB-EBAB2BD21330}" destId="{AA23F0E5-A587-D346-B2FF-09ED769DD5D3}" srcOrd="0" destOrd="0" presId="urn:microsoft.com/office/officeart/2005/8/layout/process3"/>
    <dgm:cxn modelId="{4921C8E2-F290-A24F-A990-AF0F1B55326A}" type="presOf" srcId="{11244D76-DD01-1E4E-9EC3-108F04C23F5C}" destId="{1BDE8F62-B1DC-6141-85A4-059FE8F00F3D}" srcOrd="1" destOrd="0" presId="urn:microsoft.com/office/officeart/2005/8/layout/process3"/>
    <dgm:cxn modelId="{B24867E7-A154-A542-A88E-447B6C3187AA}" type="presOf" srcId="{67A094A1-484D-8B41-A61E-204783D1032F}" destId="{51582CE4-7BFE-EB4B-943B-3172DF7E466A}" srcOrd="0" destOrd="1" presId="urn:microsoft.com/office/officeart/2005/8/layout/process3"/>
    <dgm:cxn modelId="{63CF42E9-62AE-D246-9935-801CFA5CF45B}" type="presOf" srcId="{3598D287-47B6-A84D-B1AA-BAC4E595DC90}" destId="{51582CE4-7BFE-EB4B-943B-3172DF7E466A}" srcOrd="0" destOrd="2" presId="urn:microsoft.com/office/officeart/2005/8/layout/process3"/>
    <dgm:cxn modelId="{6A4D67E9-62F0-2D4A-B724-4C9C17ED85D7}" type="presOf" srcId="{91E670CE-AC4C-A44E-BAA7-3F3FA226B1CD}" destId="{FF680210-F902-B147-833B-8962916DCDA5}" srcOrd="0" destOrd="0" presId="urn:microsoft.com/office/officeart/2005/8/layout/process3"/>
    <dgm:cxn modelId="{EFDBF8EF-FD3A-0C46-9B20-B011E085691F}" type="presOf" srcId="{B30223C5-12A2-EE41-9CBB-04EA4090690C}" destId="{E61871EF-8A74-5F45-8D9C-766F4DCDBD87}" srcOrd="0" destOrd="2" presId="urn:microsoft.com/office/officeart/2005/8/layout/process3"/>
    <dgm:cxn modelId="{24A1EAF7-76DC-5645-AF00-933B0AFC7F1B}" type="presOf" srcId="{71DE6B85-5BBA-B846-B7D1-60B27929805F}" destId="{3C25E658-66D5-C24A-ADE2-7CAF1086389C}" srcOrd="0" destOrd="1" presId="urn:microsoft.com/office/officeart/2005/8/layout/process3"/>
    <dgm:cxn modelId="{00A754F8-EA65-F14E-87EE-E64E4964F115}" type="presOf" srcId="{2C3D584D-A93E-C849-9720-79F344CB5C5F}" destId="{FF680210-F902-B147-833B-8962916DCDA5}" srcOrd="0" destOrd="1" presId="urn:microsoft.com/office/officeart/2005/8/layout/process3"/>
    <dgm:cxn modelId="{1958D3F8-407B-B746-A661-7246AF5DCE2A}" srcId="{4408EAEE-660F-2749-8EFB-EBAB2BD21330}" destId="{67A094A1-484D-8B41-A61E-204783D1032F}" srcOrd="1" destOrd="0" parTransId="{4923C24B-CF6A-B845-A33D-D25FF9BBF865}" sibTransId="{90456A28-9562-D143-96AC-12EC8D26876E}"/>
    <dgm:cxn modelId="{09311976-2736-984A-9CDA-EAB95EEC963E}" type="presParOf" srcId="{B27F7D24-1014-2445-8933-E24764E5663C}" destId="{265EA1E5-E4A3-D34C-813B-822F2CB336FC}" srcOrd="0" destOrd="0" presId="urn:microsoft.com/office/officeart/2005/8/layout/process3"/>
    <dgm:cxn modelId="{28EE6911-05B6-1943-B9FD-0CB4E3BC5027}" type="presParOf" srcId="{265EA1E5-E4A3-D34C-813B-822F2CB336FC}" destId="{41DBDD08-367D-7945-8580-780F57122DA9}" srcOrd="0" destOrd="0" presId="urn:microsoft.com/office/officeart/2005/8/layout/process3"/>
    <dgm:cxn modelId="{D8BE71D3-77B1-1944-85D5-B9B9CAF69669}" type="presParOf" srcId="{265EA1E5-E4A3-D34C-813B-822F2CB336FC}" destId="{88466182-358B-8E40-872A-585D76B1E9AB}" srcOrd="1" destOrd="0" presId="urn:microsoft.com/office/officeart/2005/8/layout/process3"/>
    <dgm:cxn modelId="{E97B4020-A3CD-8B41-980A-D248A7D77A56}" type="presParOf" srcId="{265EA1E5-E4A3-D34C-813B-822F2CB336FC}" destId="{C2F8EADC-6EDF-2147-8696-1848BE521BC3}" srcOrd="2" destOrd="0" presId="urn:microsoft.com/office/officeart/2005/8/layout/process3"/>
    <dgm:cxn modelId="{4491E433-1C82-6D4B-B53C-AD7688FCB79E}" type="presParOf" srcId="{B27F7D24-1014-2445-8933-E24764E5663C}" destId="{9CABBEF3-CB02-8D4B-A2AC-BF759EF8CF0D}" srcOrd="1" destOrd="0" presId="urn:microsoft.com/office/officeart/2005/8/layout/process3"/>
    <dgm:cxn modelId="{9C143DD1-4B8D-8947-9BCF-94EFEEE916C5}" type="presParOf" srcId="{9CABBEF3-CB02-8D4B-A2AC-BF759EF8CF0D}" destId="{8ACF7AB2-CB42-C347-BFDD-C07DA4FA6E2B}" srcOrd="0" destOrd="0" presId="urn:microsoft.com/office/officeart/2005/8/layout/process3"/>
    <dgm:cxn modelId="{E7899507-B496-E345-82F4-5CD208316601}" type="presParOf" srcId="{B27F7D24-1014-2445-8933-E24764E5663C}" destId="{AA8BFB90-2EC7-3C47-86B3-D524C3E67E3E}" srcOrd="2" destOrd="0" presId="urn:microsoft.com/office/officeart/2005/8/layout/process3"/>
    <dgm:cxn modelId="{5A414C6A-195E-8E41-9860-1274361B6125}" type="presParOf" srcId="{AA8BFB90-2EC7-3C47-86B3-D524C3E67E3E}" destId="{33ED3F7D-5586-8E45-A0BE-105A1C81ECEF}" srcOrd="0" destOrd="0" presId="urn:microsoft.com/office/officeart/2005/8/layout/process3"/>
    <dgm:cxn modelId="{7371B0ED-AD18-264A-B331-E9F85041CEF0}" type="presParOf" srcId="{AA8BFB90-2EC7-3C47-86B3-D524C3E67E3E}" destId="{99A54600-4C6D-A543-9D3A-AF1BCCFA1A86}" srcOrd="1" destOrd="0" presId="urn:microsoft.com/office/officeart/2005/8/layout/process3"/>
    <dgm:cxn modelId="{8DBD15E9-6D09-D941-9822-90A18FE63C45}" type="presParOf" srcId="{AA8BFB90-2EC7-3C47-86B3-D524C3E67E3E}" destId="{E61871EF-8A74-5F45-8D9C-766F4DCDBD87}" srcOrd="2" destOrd="0" presId="urn:microsoft.com/office/officeart/2005/8/layout/process3"/>
    <dgm:cxn modelId="{1EA5AC1E-C06A-9E4B-BA26-614FAD0B7D92}" type="presParOf" srcId="{B27F7D24-1014-2445-8933-E24764E5663C}" destId="{5945B6AD-1B9F-6B4D-9D6E-64C9FCADFE40}" srcOrd="3" destOrd="0" presId="urn:microsoft.com/office/officeart/2005/8/layout/process3"/>
    <dgm:cxn modelId="{F30788F6-9564-9C49-8741-935B4A1B594D}" type="presParOf" srcId="{5945B6AD-1B9F-6B4D-9D6E-64C9FCADFE40}" destId="{0692B822-C09C-0C47-9061-D5348B31C267}" srcOrd="0" destOrd="0" presId="urn:microsoft.com/office/officeart/2005/8/layout/process3"/>
    <dgm:cxn modelId="{0DCE9E24-1CBA-5742-A983-FFB8BDB39187}" type="presParOf" srcId="{B27F7D24-1014-2445-8933-E24764E5663C}" destId="{8CE59DC0-4AFE-FA45-912C-8E7BCF41D0DF}" srcOrd="4" destOrd="0" presId="urn:microsoft.com/office/officeart/2005/8/layout/process3"/>
    <dgm:cxn modelId="{B525EF15-51B2-5C43-A967-76DF73F6BBDA}" type="presParOf" srcId="{8CE59DC0-4AFE-FA45-912C-8E7BCF41D0DF}" destId="{C250E4CE-85F0-0E44-8172-C9821ABF623C}" srcOrd="0" destOrd="0" presId="urn:microsoft.com/office/officeart/2005/8/layout/process3"/>
    <dgm:cxn modelId="{018E827F-90A1-1345-9805-D01F50522BAD}" type="presParOf" srcId="{8CE59DC0-4AFE-FA45-912C-8E7BCF41D0DF}" destId="{1BDE8F62-B1DC-6141-85A4-059FE8F00F3D}" srcOrd="1" destOrd="0" presId="urn:microsoft.com/office/officeart/2005/8/layout/process3"/>
    <dgm:cxn modelId="{2AFCF832-1923-1E4A-BFDC-F15D458F77C4}" type="presParOf" srcId="{8CE59DC0-4AFE-FA45-912C-8E7BCF41D0DF}" destId="{3C25E658-66D5-C24A-ADE2-7CAF1086389C}" srcOrd="2" destOrd="0" presId="urn:microsoft.com/office/officeart/2005/8/layout/process3"/>
    <dgm:cxn modelId="{49FC744A-4F33-D64B-BACC-BE8C416BC16E}" type="presParOf" srcId="{B27F7D24-1014-2445-8933-E24764E5663C}" destId="{357C3A42-A7DB-D347-8662-141686C7FB12}" srcOrd="5" destOrd="0" presId="urn:microsoft.com/office/officeart/2005/8/layout/process3"/>
    <dgm:cxn modelId="{433982EF-8625-8943-B023-76987E2B3D53}" type="presParOf" srcId="{357C3A42-A7DB-D347-8662-141686C7FB12}" destId="{3BFA9ACE-DB1D-DE41-A542-B29194B313B2}" srcOrd="0" destOrd="0" presId="urn:microsoft.com/office/officeart/2005/8/layout/process3"/>
    <dgm:cxn modelId="{B1F64092-82C0-EA43-9573-6C493154C92B}" type="presParOf" srcId="{B27F7D24-1014-2445-8933-E24764E5663C}" destId="{4098F709-DEB4-6345-8A2B-9E4BBAE0F99C}" srcOrd="6" destOrd="0" presId="urn:microsoft.com/office/officeart/2005/8/layout/process3"/>
    <dgm:cxn modelId="{72883D0A-4FE6-6345-B41E-77C6742884E4}" type="presParOf" srcId="{4098F709-DEB4-6345-8A2B-9E4BBAE0F99C}" destId="{AA23F0E5-A587-D346-B2FF-09ED769DD5D3}" srcOrd="0" destOrd="0" presId="urn:microsoft.com/office/officeart/2005/8/layout/process3"/>
    <dgm:cxn modelId="{72761656-AAD9-1F46-8763-7242246B83F1}" type="presParOf" srcId="{4098F709-DEB4-6345-8A2B-9E4BBAE0F99C}" destId="{778B6A20-E772-154F-8A41-70CD6817634D}" srcOrd="1" destOrd="0" presId="urn:microsoft.com/office/officeart/2005/8/layout/process3"/>
    <dgm:cxn modelId="{85345505-B2A9-3F44-A2AD-A4E721A6E39F}" type="presParOf" srcId="{4098F709-DEB4-6345-8A2B-9E4BBAE0F99C}" destId="{51582CE4-7BFE-EB4B-943B-3172DF7E466A}" srcOrd="2" destOrd="0" presId="urn:microsoft.com/office/officeart/2005/8/layout/process3"/>
    <dgm:cxn modelId="{495B6746-7866-3D47-8EE1-171DC0E57D6C}" type="presParOf" srcId="{B27F7D24-1014-2445-8933-E24764E5663C}" destId="{BA7AA4F4-44A7-7F4A-AE21-DC0B30144AB7}" srcOrd="7" destOrd="0" presId="urn:microsoft.com/office/officeart/2005/8/layout/process3"/>
    <dgm:cxn modelId="{F10C45CE-7BF6-3B40-8D6B-229BDD37CBA9}" type="presParOf" srcId="{BA7AA4F4-44A7-7F4A-AE21-DC0B30144AB7}" destId="{CE3DB873-63C9-D946-8ED5-1D2F84BB3881}" srcOrd="0" destOrd="0" presId="urn:microsoft.com/office/officeart/2005/8/layout/process3"/>
    <dgm:cxn modelId="{07F134CC-15D9-F94A-B1A9-EC8D32D64358}" type="presParOf" srcId="{B27F7D24-1014-2445-8933-E24764E5663C}" destId="{D8F9D3BC-AF4B-A040-97E1-4024A5BBD1EE}" srcOrd="8" destOrd="0" presId="urn:microsoft.com/office/officeart/2005/8/layout/process3"/>
    <dgm:cxn modelId="{D49F8B89-2466-D446-9A42-8E090F61D638}" type="presParOf" srcId="{D8F9D3BC-AF4B-A040-97E1-4024A5BBD1EE}" destId="{8A0C59DD-FDC1-7C40-9A7A-A3D8A361873C}" srcOrd="0" destOrd="0" presId="urn:microsoft.com/office/officeart/2005/8/layout/process3"/>
    <dgm:cxn modelId="{9D77792B-140F-F345-8E9B-DC56F0768BD5}" type="presParOf" srcId="{D8F9D3BC-AF4B-A040-97E1-4024A5BBD1EE}" destId="{68CBCB6B-A2B3-354B-8280-AEAF51D94D56}" srcOrd="1" destOrd="0" presId="urn:microsoft.com/office/officeart/2005/8/layout/process3"/>
    <dgm:cxn modelId="{02470CCC-8514-9C45-8F9D-EC5A0AFC417E}" type="presParOf" srcId="{D8F9D3BC-AF4B-A040-97E1-4024A5BBD1EE}" destId="{FF680210-F902-B147-833B-8962916DCDA5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466182-358B-8E40-872A-585D76B1E9AB}">
      <dsp:nvSpPr>
        <dsp:cNvPr id="0" name=""/>
        <dsp:cNvSpPr/>
      </dsp:nvSpPr>
      <dsp:spPr>
        <a:xfrm>
          <a:off x="6602" y="1708335"/>
          <a:ext cx="1489735" cy="7588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What is Social Security?</a:t>
          </a:r>
        </a:p>
      </dsp:txBody>
      <dsp:txXfrm>
        <a:off x="6602" y="1708335"/>
        <a:ext cx="1489735" cy="505912"/>
      </dsp:txXfrm>
    </dsp:sp>
    <dsp:sp modelId="{C2F8EADC-6EDF-2147-8696-1848BE521BC3}">
      <dsp:nvSpPr>
        <dsp:cNvPr id="0" name=""/>
        <dsp:cNvSpPr/>
      </dsp:nvSpPr>
      <dsp:spPr>
        <a:xfrm>
          <a:off x="311729" y="2214247"/>
          <a:ext cx="1489735" cy="20155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What does SS achieve?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How does it work monetarily?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Brief History of SS</a:t>
          </a:r>
        </a:p>
      </dsp:txBody>
      <dsp:txXfrm>
        <a:off x="355362" y="2257880"/>
        <a:ext cx="1402469" cy="1928241"/>
      </dsp:txXfrm>
    </dsp:sp>
    <dsp:sp modelId="{9CABBEF3-CB02-8D4B-A2AC-BF759EF8CF0D}">
      <dsp:nvSpPr>
        <dsp:cNvPr id="0" name=""/>
        <dsp:cNvSpPr/>
      </dsp:nvSpPr>
      <dsp:spPr>
        <a:xfrm>
          <a:off x="1722176" y="1775841"/>
          <a:ext cx="478777" cy="3709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722176" y="1850021"/>
        <a:ext cx="367507" cy="222541"/>
      </dsp:txXfrm>
    </dsp:sp>
    <dsp:sp modelId="{99A54600-4C6D-A543-9D3A-AF1BCCFA1A86}">
      <dsp:nvSpPr>
        <dsp:cNvPr id="0" name=""/>
        <dsp:cNvSpPr/>
      </dsp:nvSpPr>
      <dsp:spPr>
        <a:xfrm>
          <a:off x="2399691" y="1708335"/>
          <a:ext cx="1489735" cy="7588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What is the SS insolvency Crisis?</a:t>
          </a:r>
        </a:p>
      </dsp:txBody>
      <dsp:txXfrm>
        <a:off x="2399691" y="1708335"/>
        <a:ext cx="1489735" cy="505912"/>
      </dsp:txXfrm>
    </dsp:sp>
    <dsp:sp modelId="{E61871EF-8A74-5F45-8D9C-766F4DCDBD87}">
      <dsp:nvSpPr>
        <dsp:cNvPr id="0" name=""/>
        <dsp:cNvSpPr/>
      </dsp:nvSpPr>
      <dsp:spPr>
        <a:xfrm>
          <a:off x="2704818" y="2214247"/>
          <a:ext cx="1489735" cy="20155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Trust Fund Depletion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When is SS estimated to run out of money?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Why is this happening?</a:t>
          </a:r>
        </a:p>
      </dsp:txBody>
      <dsp:txXfrm>
        <a:off x="2748451" y="2257880"/>
        <a:ext cx="1402469" cy="1928241"/>
      </dsp:txXfrm>
    </dsp:sp>
    <dsp:sp modelId="{5945B6AD-1B9F-6B4D-9D6E-64C9FCADFE40}">
      <dsp:nvSpPr>
        <dsp:cNvPr id="0" name=""/>
        <dsp:cNvSpPr/>
      </dsp:nvSpPr>
      <dsp:spPr>
        <a:xfrm>
          <a:off x="4115265" y="1775841"/>
          <a:ext cx="478777" cy="3709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4115265" y="1850021"/>
        <a:ext cx="367507" cy="222541"/>
      </dsp:txXfrm>
    </dsp:sp>
    <dsp:sp modelId="{1BDE8F62-B1DC-6141-85A4-059FE8F00F3D}">
      <dsp:nvSpPr>
        <dsp:cNvPr id="0" name=""/>
        <dsp:cNvSpPr/>
      </dsp:nvSpPr>
      <dsp:spPr>
        <a:xfrm>
          <a:off x="4792781" y="1708335"/>
          <a:ext cx="1489735" cy="7588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Who is most at risk?</a:t>
          </a:r>
        </a:p>
      </dsp:txBody>
      <dsp:txXfrm>
        <a:off x="4792781" y="1708335"/>
        <a:ext cx="1489735" cy="505912"/>
      </dsp:txXfrm>
    </dsp:sp>
    <dsp:sp modelId="{3C25E658-66D5-C24A-ADE2-7CAF1086389C}">
      <dsp:nvSpPr>
        <dsp:cNvPr id="0" name=""/>
        <dsp:cNvSpPr/>
      </dsp:nvSpPr>
      <dsp:spPr>
        <a:xfrm>
          <a:off x="5097907" y="2214247"/>
          <a:ext cx="1489735" cy="20155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Which regions of the USA?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Which income brackets?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Which generation will bear the most burden?</a:t>
          </a:r>
        </a:p>
      </dsp:txBody>
      <dsp:txXfrm>
        <a:off x="5141540" y="2257880"/>
        <a:ext cx="1402469" cy="1928241"/>
      </dsp:txXfrm>
    </dsp:sp>
    <dsp:sp modelId="{357C3A42-A7DB-D347-8662-141686C7FB12}">
      <dsp:nvSpPr>
        <dsp:cNvPr id="0" name=""/>
        <dsp:cNvSpPr/>
      </dsp:nvSpPr>
      <dsp:spPr>
        <a:xfrm>
          <a:off x="6508354" y="1775841"/>
          <a:ext cx="478777" cy="3709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6508354" y="1850021"/>
        <a:ext cx="367507" cy="222541"/>
      </dsp:txXfrm>
    </dsp:sp>
    <dsp:sp modelId="{778B6A20-E772-154F-8A41-70CD6817634D}">
      <dsp:nvSpPr>
        <dsp:cNvPr id="0" name=""/>
        <dsp:cNvSpPr/>
      </dsp:nvSpPr>
      <dsp:spPr>
        <a:xfrm>
          <a:off x="7185870" y="1708335"/>
          <a:ext cx="1489735" cy="7588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Profile Case Study of 4 Americans</a:t>
          </a:r>
        </a:p>
      </dsp:txBody>
      <dsp:txXfrm>
        <a:off x="7185870" y="1708335"/>
        <a:ext cx="1489735" cy="505912"/>
      </dsp:txXfrm>
    </dsp:sp>
    <dsp:sp modelId="{51582CE4-7BFE-EB4B-943B-3172DF7E466A}">
      <dsp:nvSpPr>
        <dsp:cNvPr id="0" name=""/>
        <dsp:cNvSpPr/>
      </dsp:nvSpPr>
      <dsp:spPr>
        <a:xfrm>
          <a:off x="7490996" y="2214247"/>
          <a:ext cx="1489735" cy="20155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Ithaca Farmer Retiree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Widow of Coal Miner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Homeless Texas Veteran 🇺🇸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Disabled Childless Silicon Valley Engineer</a:t>
          </a:r>
        </a:p>
      </dsp:txBody>
      <dsp:txXfrm>
        <a:off x="7534629" y="2257880"/>
        <a:ext cx="1402469" cy="1928241"/>
      </dsp:txXfrm>
    </dsp:sp>
    <dsp:sp modelId="{BA7AA4F4-44A7-7F4A-AE21-DC0B30144AB7}">
      <dsp:nvSpPr>
        <dsp:cNvPr id="0" name=""/>
        <dsp:cNvSpPr/>
      </dsp:nvSpPr>
      <dsp:spPr>
        <a:xfrm>
          <a:off x="8901444" y="1775841"/>
          <a:ext cx="478777" cy="3709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8901444" y="1850021"/>
        <a:ext cx="367507" cy="222541"/>
      </dsp:txXfrm>
    </dsp:sp>
    <dsp:sp modelId="{68CBCB6B-A2B3-354B-8280-AEAF51D94D56}">
      <dsp:nvSpPr>
        <dsp:cNvPr id="0" name=""/>
        <dsp:cNvSpPr/>
      </dsp:nvSpPr>
      <dsp:spPr>
        <a:xfrm>
          <a:off x="9578959" y="1708335"/>
          <a:ext cx="1489735" cy="7588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How do we solve the crisis?</a:t>
          </a:r>
        </a:p>
      </dsp:txBody>
      <dsp:txXfrm>
        <a:off x="9578959" y="1708335"/>
        <a:ext cx="1489735" cy="505912"/>
      </dsp:txXfrm>
    </dsp:sp>
    <dsp:sp modelId="{FF680210-F902-B147-833B-8962916DCDA5}">
      <dsp:nvSpPr>
        <dsp:cNvPr id="0" name=""/>
        <dsp:cNvSpPr/>
      </dsp:nvSpPr>
      <dsp:spPr>
        <a:xfrm>
          <a:off x="9884086" y="2214247"/>
          <a:ext cx="1489735" cy="20155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Introduce the 5 potential solutions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Trump vs Harris Solutions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Sneak Peak to Article 2</a:t>
          </a:r>
        </a:p>
      </dsp:txBody>
      <dsp:txXfrm>
        <a:off x="9927719" y="2257880"/>
        <a:ext cx="1402469" cy="19282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466182-358B-8E40-872A-585D76B1E9AB}">
      <dsp:nvSpPr>
        <dsp:cNvPr id="0" name=""/>
        <dsp:cNvSpPr/>
      </dsp:nvSpPr>
      <dsp:spPr>
        <a:xfrm>
          <a:off x="6602" y="1708335"/>
          <a:ext cx="1489735" cy="7588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What is Social Security?</a:t>
          </a:r>
        </a:p>
      </dsp:txBody>
      <dsp:txXfrm>
        <a:off x="6602" y="1708335"/>
        <a:ext cx="1489735" cy="505912"/>
      </dsp:txXfrm>
    </dsp:sp>
    <dsp:sp modelId="{C2F8EADC-6EDF-2147-8696-1848BE521BC3}">
      <dsp:nvSpPr>
        <dsp:cNvPr id="0" name=""/>
        <dsp:cNvSpPr/>
      </dsp:nvSpPr>
      <dsp:spPr>
        <a:xfrm>
          <a:off x="311729" y="2214247"/>
          <a:ext cx="1489735" cy="20155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What does SS achieve?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How does it work monetarily?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Brief History of SS</a:t>
          </a:r>
        </a:p>
      </dsp:txBody>
      <dsp:txXfrm>
        <a:off x="355362" y="2257880"/>
        <a:ext cx="1402469" cy="1928241"/>
      </dsp:txXfrm>
    </dsp:sp>
    <dsp:sp modelId="{9CABBEF3-CB02-8D4B-A2AC-BF759EF8CF0D}">
      <dsp:nvSpPr>
        <dsp:cNvPr id="0" name=""/>
        <dsp:cNvSpPr/>
      </dsp:nvSpPr>
      <dsp:spPr>
        <a:xfrm>
          <a:off x="1722176" y="1775841"/>
          <a:ext cx="478777" cy="3709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722176" y="1850021"/>
        <a:ext cx="367507" cy="222541"/>
      </dsp:txXfrm>
    </dsp:sp>
    <dsp:sp modelId="{99A54600-4C6D-A543-9D3A-AF1BCCFA1A86}">
      <dsp:nvSpPr>
        <dsp:cNvPr id="0" name=""/>
        <dsp:cNvSpPr/>
      </dsp:nvSpPr>
      <dsp:spPr>
        <a:xfrm>
          <a:off x="2399691" y="1708335"/>
          <a:ext cx="1489735" cy="7588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What is the SS insolvency Crisis?</a:t>
          </a:r>
        </a:p>
      </dsp:txBody>
      <dsp:txXfrm>
        <a:off x="2399691" y="1708335"/>
        <a:ext cx="1489735" cy="505912"/>
      </dsp:txXfrm>
    </dsp:sp>
    <dsp:sp modelId="{E61871EF-8A74-5F45-8D9C-766F4DCDBD87}">
      <dsp:nvSpPr>
        <dsp:cNvPr id="0" name=""/>
        <dsp:cNvSpPr/>
      </dsp:nvSpPr>
      <dsp:spPr>
        <a:xfrm>
          <a:off x="2704818" y="2214247"/>
          <a:ext cx="1489735" cy="20155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Trust Fund Depletion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When is SS estimated to run out of money?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Why is this happening?</a:t>
          </a:r>
        </a:p>
      </dsp:txBody>
      <dsp:txXfrm>
        <a:off x="2748451" y="2257880"/>
        <a:ext cx="1402469" cy="1928241"/>
      </dsp:txXfrm>
    </dsp:sp>
    <dsp:sp modelId="{5945B6AD-1B9F-6B4D-9D6E-64C9FCADFE40}">
      <dsp:nvSpPr>
        <dsp:cNvPr id="0" name=""/>
        <dsp:cNvSpPr/>
      </dsp:nvSpPr>
      <dsp:spPr>
        <a:xfrm>
          <a:off x="4115265" y="1775841"/>
          <a:ext cx="478777" cy="3709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4115265" y="1850021"/>
        <a:ext cx="367507" cy="222541"/>
      </dsp:txXfrm>
    </dsp:sp>
    <dsp:sp modelId="{1BDE8F62-B1DC-6141-85A4-059FE8F00F3D}">
      <dsp:nvSpPr>
        <dsp:cNvPr id="0" name=""/>
        <dsp:cNvSpPr/>
      </dsp:nvSpPr>
      <dsp:spPr>
        <a:xfrm>
          <a:off x="4792781" y="1708335"/>
          <a:ext cx="1489735" cy="7588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Who is most at risk?</a:t>
          </a:r>
        </a:p>
      </dsp:txBody>
      <dsp:txXfrm>
        <a:off x="4792781" y="1708335"/>
        <a:ext cx="1489735" cy="505912"/>
      </dsp:txXfrm>
    </dsp:sp>
    <dsp:sp modelId="{3C25E658-66D5-C24A-ADE2-7CAF1086389C}">
      <dsp:nvSpPr>
        <dsp:cNvPr id="0" name=""/>
        <dsp:cNvSpPr/>
      </dsp:nvSpPr>
      <dsp:spPr>
        <a:xfrm>
          <a:off x="5097907" y="2214247"/>
          <a:ext cx="1489735" cy="20155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Which regions of the USA?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Which income brackets?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Which generation will bear the most burden?</a:t>
          </a:r>
        </a:p>
      </dsp:txBody>
      <dsp:txXfrm>
        <a:off x="5141540" y="2257880"/>
        <a:ext cx="1402469" cy="1928241"/>
      </dsp:txXfrm>
    </dsp:sp>
    <dsp:sp modelId="{357C3A42-A7DB-D347-8662-141686C7FB12}">
      <dsp:nvSpPr>
        <dsp:cNvPr id="0" name=""/>
        <dsp:cNvSpPr/>
      </dsp:nvSpPr>
      <dsp:spPr>
        <a:xfrm>
          <a:off x="6508354" y="1775841"/>
          <a:ext cx="478777" cy="3709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6508354" y="1850021"/>
        <a:ext cx="367507" cy="222541"/>
      </dsp:txXfrm>
    </dsp:sp>
    <dsp:sp modelId="{778B6A20-E772-154F-8A41-70CD6817634D}">
      <dsp:nvSpPr>
        <dsp:cNvPr id="0" name=""/>
        <dsp:cNvSpPr/>
      </dsp:nvSpPr>
      <dsp:spPr>
        <a:xfrm>
          <a:off x="7185870" y="1708335"/>
          <a:ext cx="1489735" cy="7588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Profile Case Study of 4 Americans</a:t>
          </a:r>
        </a:p>
      </dsp:txBody>
      <dsp:txXfrm>
        <a:off x="7185870" y="1708335"/>
        <a:ext cx="1489735" cy="505912"/>
      </dsp:txXfrm>
    </dsp:sp>
    <dsp:sp modelId="{51582CE4-7BFE-EB4B-943B-3172DF7E466A}">
      <dsp:nvSpPr>
        <dsp:cNvPr id="0" name=""/>
        <dsp:cNvSpPr/>
      </dsp:nvSpPr>
      <dsp:spPr>
        <a:xfrm>
          <a:off x="7490996" y="2214247"/>
          <a:ext cx="1489735" cy="20155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Ithaca Farmer Retiree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Widow of Coal Miner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Homeless Texas Veteran 🇺🇸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Disabled Childless Silicon Valley Engineer</a:t>
          </a:r>
        </a:p>
      </dsp:txBody>
      <dsp:txXfrm>
        <a:off x="7534629" y="2257880"/>
        <a:ext cx="1402469" cy="1928241"/>
      </dsp:txXfrm>
    </dsp:sp>
    <dsp:sp modelId="{BA7AA4F4-44A7-7F4A-AE21-DC0B30144AB7}">
      <dsp:nvSpPr>
        <dsp:cNvPr id="0" name=""/>
        <dsp:cNvSpPr/>
      </dsp:nvSpPr>
      <dsp:spPr>
        <a:xfrm>
          <a:off x="8901444" y="1775841"/>
          <a:ext cx="478777" cy="3709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8901444" y="1850021"/>
        <a:ext cx="367507" cy="222541"/>
      </dsp:txXfrm>
    </dsp:sp>
    <dsp:sp modelId="{68CBCB6B-A2B3-354B-8280-AEAF51D94D56}">
      <dsp:nvSpPr>
        <dsp:cNvPr id="0" name=""/>
        <dsp:cNvSpPr/>
      </dsp:nvSpPr>
      <dsp:spPr>
        <a:xfrm>
          <a:off x="9578959" y="1708335"/>
          <a:ext cx="1489735" cy="75886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How do we solve the crisis?</a:t>
          </a:r>
        </a:p>
      </dsp:txBody>
      <dsp:txXfrm>
        <a:off x="9578959" y="1708335"/>
        <a:ext cx="1489735" cy="505912"/>
      </dsp:txXfrm>
    </dsp:sp>
    <dsp:sp modelId="{FF680210-F902-B147-833B-8962916DCDA5}">
      <dsp:nvSpPr>
        <dsp:cNvPr id="0" name=""/>
        <dsp:cNvSpPr/>
      </dsp:nvSpPr>
      <dsp:spPr>
        <a:xfrm>
          <a:off x="9884086" y="2214247"/>
          <a:ext cx="1489735" cy="20155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Introduce the 5 potential solutions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Trump vs Harris Solutions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Sneak Peak to Article 2</a:t>
          </a:r>
        </a:p>
      </dsp:txBody>
      <dsp:txXfrm>
        <a:off x="9927719" y="2257880"/>
        <a:ext cx="1402469" cy="19282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B0049-21DC-134D-99B0-647FC257449E}" type="datetimeFigureOut">
              <a:rPr lang="en-US" smtClean="0"/>
              <a:t>11/3/24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E0D54B-CC77-764B-885F-948FDF685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48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8D90A-7730-9C49-B6EA-F5A09F9ED22F}" type="datetimeFigureOut">
              <a:rPr lang="en-US" smtClean="0"/>
              <a:t>11/3/24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503D2-9CDB-EA40-8A39-B27BA9903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673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8D90A-7730-9C49-B6EA-F5A09F9ED22F}" type="datetimeFigureOut">
              <a:rPr lang="en-US" smtClean="0"/>
              <a:t>11/3/24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503D2-9CDB-EA40-8A39-B27BA9903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43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8D90A-7730-9C49-B6EA-F5A09F9ED22F}" type="datetimeFigureOut">
              <a:rPr lang="en-US" smtClean="0"/>
              <a:t>11/3/24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503D2-9CDB-EA40-8A39-B27BA9903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939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8D90A-7730-9C49-B6EA-F5A09F9ED22F}" type="datetimeFigureOut">
              <a:rPr lang="en-US" smtClean="0"/>
              <a:t>11/3/24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503D2-9CDB-EA40-8A39-B27BA9903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36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8D90A-7730-9C49-B6EA-F5A09F9ED22F}" type="datetimeFigureOut">
              <a:rPr lang="en-US" smtClean="0"/>
              <a:t>11/3/24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503D2-9CDB-EA40-8A39-B27BA9903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38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8D90A-7730-9C49-B6EA-F5A09F9ED22F}" type="datetimeFigureOut">
              <a:rPr lang="en-US" smtClean="0"/>
              <a:t>11/3/24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503D2-9CDB-EA40-8A39-B27BA9903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190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8D90A-7730-9C49-B6EA-F5A09F9ED22F}" type="datetimeFigureOut">
              <a:rPr lang="en-US" smtClean="0"/>
              <a:t>11/3/24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503D2-9CDB-EA40-8A39-B27BA9903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2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8D90A-7730-9C49-B6EA-F5A09F9ED22F}" type="datetimeFigureOut">
              <a:rPr lang="en-US" smtClean="0"/>
              <a:t>11/3/24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503D2-9CDB-EA40-8A39-B27BA9903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84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8D90A-7730-9C49-B6EA-F5A09F9ED22F}" type="datetimeFigureOut">
              <a:rPr lang="en-US" smtClean="0"/>
              <a:t>11/3/24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503D2-9CDB-EA40-8A39-B27BA9903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778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8D90A-7730-9C49-B6EA-F5A09F9ED22F}" type="datetimeFigureOut">
              <a:rPr lang="en-US" smtClean="0"/>
              <a:t>11/3/24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503D2-9CDB-EA40-8A39-B27BA9903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4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8D90A-7730-9C49-B6EA-F5A09F9ED22F}" type="datetimeFigureOut">
              <a:rPr lang="en-US" smtClean="0"/>
              <a:t>11/3/24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503D2-9CDB-EA40-8A39-B27BA9903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00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8D90A-7730-9C49-B6EA-F5A09F9ED22F}" type="datetimeFigureOut">
              <a:rPr lang="en-US" smtClean="0"/>
              <a:t>11/3/24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503D2-9CDB-EA40-8A39-B27BA99038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04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383D5-FB7D-C63A-8037-E38B50AADB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609" y="679731"/>
            <a:ext cx="4171994" cy="373654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U.S. Social Security Insolvency Crisis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DB0894-14CF-059B-9AD9-A408584620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609" y="4685288"/>
            <a:ext cx="4171994" cy="1035781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11.4.24 Project Update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65665DD-AED0-137E-1DE2-2B53DC1D5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791421"/>
            <a:ext cx="5275157" cy="5275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0DFEE4-9DB0-2DC3-5BCF-035D3AD68109}"/>
              </a:ext>
            </a:extLst>
          </p:cNvPr>
          <p:cNvSpPr txBox="1"/>
          <p:nvPr/>
        </p:nvSpPr>
        <p:spPr>
          <a:xfrm>
            <a:off x="3048953" y="3244334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D7929D-0412-3905-47EF-9BBF6BA37363}"/>
              </a:ext>
            </a:extLst>
          </p:cNvPr>
          <p:cNvSpPr txBox="1"/>
          <p:nvPr/>
        </p:nvSpPr>
        <p:spPr>
          <a:xfrm>
            <a:off x="597218" y="5357806"/>
            <a:ext cx="490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Davis R, Elliot S, Daniel L, Isabella G, Stella Z, Ben B</a:t>
            </a:r>
          </a:p>
        </p:txBody>
      </p:sp>
    </p:spTree>
    <p:extLst>
      <p:ext uri="{BB962C8B-B14F-4D97-AF65-F5344CB8AC3E}">
        <p14:creationId xmlns:p14="http://schemas.microsoft.com/office/powerpoint/2010/main" val="285855783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C7547-55B4-275E-FDCC-B016FEDF1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Progress: Brainstorm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10FBD8-A32E-FC6A-164C-7B00831D3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517" y="1380147"/>
            <a:ext cx="9765983" cy="5335959"/>
          </a:xfrm>
          <a:prstGeom prst="rect">
            <a:avLst/>
          </a:prstGeom>
        </p:spPr>
      </p:pic>
      <p:pic>
        <p:nvPicPr>
          <p:cNvPr id="3074" name="Picture 2" descr="Mural Unveils Bold New Brand Transformation and Product Experience">
            <a:extLst>
              <a:ext uri="{FF2B5EF4-FFF2-40B4-BE49-F238E27FC236}">
                <a16:creationId xmlns:a16="http://schemas.microsoft.com/office/drawing/2014/main" id="{4AD5268F-8E66-A8D4-6A6B-78D2189D2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2591" y="5423159"/>
            <a:ext cx="2468880" cy="1292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51FDF8DC-1E34-1A62-FA8D-2A69B49DC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95353" y="365125"/>
            <a:ext cx="1558447" cy="1558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4233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77DC4-076B-43D2-88E5-E5A26DBEB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Progress: Project Outline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A671190-6875-CC5D-507A-D9C8EDA88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95353" y="365125"/>
            <a:ext cx="1558447" cy="1558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7B7538AE-44B4-66BB-A995-34CD56A53D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4273046"/>
              </p:ext>
            </p:extLst>
          </p:nvPr>
        </p:nvGraphicFramePr>
        <p:xfrm>
          <a:off x="405788" y="973878"/>
          <a:ext cx="11380424" cy="59380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C3EFAA1E-B234-11F5-6761-79BA86387A44}"/>
              </a:ext>
            </a:extLst>
          </p:cNvPr>
          <p:cNvSpPr/>
          <p:nvPr/>
        </p:nvSpPr>
        <p:spPr>
          <a:xfrm>
            <a:off x="320040" y="2171700"/>
            <a:ext cx="2251710" cy="3371850"/>
          </a:xfrm>
          <a:prstGeom prst="rect">
            <a:avLst/>
          </a:prstGeom>
          <a:solidFill>
            <a:schemeClr val="accent2">
              <a:alpha val="30126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009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268A3-56E3-D51E-8F56-6286CCE4A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Progress: 1. What is Social Security?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F5992-D507-4753-3A42-1DEF8744C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854381" cy="451339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What does SS achieve?</a:t>
            </a:r>
          </a:p>
          <a:p>
            <a:pPr lvl="1"/>
            <a:r>
              <a:rPr lang="en-US" dirty="0"/>
              <a:t>Provide financial protection to ALL American </a:t>
            </a:r>
            <a:br>
              <a:rPr lang="en-US" dirty="0"/>
            </a:br>
            <a:r>
              <a:rPr lang="en-US" dirty="0"/>
              <a:t>throughout their whole life (VERY BIPARTISAN)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does it work?</a:t>
            </a:r>
          </a:p>
          <a:p>
            <a:pPr lvl="1"/>
            <a:r>
              <a:rPr lang="en-US" dirty="0"/>
              <a:t>OASI vs DI Types of Beneficiaries</a:t>
            </a:r>
          </a:p>
          <a:p>
            <a:pPr lvl="1"/>
            <a:r>
              <a:rPr lang="en-US" dirty="0"/>
              <a:t>Mandatory FICA Taxes</a:t>
            </a:r>
          </a:p>
          <a:p>
            <a:pPr lvl="1"/>
            <a:r>
              <a:rPr lang="en-US" dirty="0"/>
              <a:t>SS Benefits from AIME (not the math competition lol)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History of Social Security</a:t>
            </a:r>
          </a:p>
          <a:p>
            <a:pPr lvl="1"/>
            <a:r>
              <a:rPr lang="en-US" dirty="0"/>
              <a:t>Previous Insolvency Crises</a:t>
            </a:r>
          </a:p>
          <a:p>
            <a:pPr lvl="2"/>
            <a:r>
              <a:rPr lang="en-US" dirty="0"/>
              <a:t>1983 they raised retirement age…</a:t>
            </a:r>
          </a:p>
          <a:p>
            <a:pPr lvl="2"/>
            <a:r>
              <a:rPr lang="en-US" dirty="0"/>
              <a:t>Raising payroll tax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CE674C-C6E4-A7F8-CA08-25E5B9493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95353" y="365125"/>
            <a:ext cx="1558447" cy="1558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156DB6-21C9-B35C-FAFD-1272DF8EF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5648" y="1975854"/>
            <a:ext cx="4228071" cy="27301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7E89D4-9793-AD54-7F2D-B3B40755BC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706038"/>
            <a:ext cx="5735595" cy="209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518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C5F834-D98B-A389-5959-F621A3699E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348E4-0EE0-2DD3-6708-F7BFC2AE4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Progress: Project Outline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7E5F349-AB41-F851-F630-8064374A9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95353" y="365125"/>
            <a:ext cx="1558447" cy="1558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4C3E8416-CC76-A7EB-2571-FA4E5A133C49}"/>
              </a:ext>
            </a:extLst>
          </p:cNvPr>
          <p:cNvGraphicFramePr/>
          <p:nvPr/>
        </p:nvGraphicFramePr>
        <p:xfrm>
          <a:off x="405788" y="973878"/>
          <a:ext cx="11380424" cy="59380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7AB02A84-FC4B-8E72-5B8E-3767D735982D}"/>
              </a:ext>
            </a:extLst>
          </p:cNvPr>
          <p:cNvSpPr/>
          <p:nvPr/>
        </p:nvSpPr>
        <p:spPr>
          <a:xfrm>
            <a:off x="2754321" y="2146986"/>
            <a:ext cx="2251710" cy="3371850"/>
          </a:xfrm>
          <a:prstGeom prst="rect">
            <a:avLst/>
          </a:prstGeom>
          <a:solidFill>
            <a:schemeClr val="accent2">
              <a:alpha val="30126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22383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74</TotalTime>
  <Words>333</Words>
  <Application>Microsoft Macintosh PowerPoint</Application>
  <PresentationFormat>Widescreen</PresentationFormat>
  <Paragraphs>61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Arial</vt:lpstr>
      <vt:lpstr>Calibri</vt:lpstr>
      <vt:lpstr>Calibri Light</vt:lpstr>
      <vt:lpstr>Office 2013 - 2022 Theme</vt:lpstr>
      <vt:lpstr>U.S. Social Security Insolvency Crisis</vt:lpstr>
      <vt:lpstr>Progress: Brainstorm</vt:lpstr>
      <vt:lpstr>Progress: Project Outline</vt:lpstr>
      <vt:lpstr>Progress: 1. What is Social Security?</vt:lpstr>
      <vt:lpstr>Progress: Project Outline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Davis Rattanavijai</dc:creator>
  <cp:lastModifiedBy>Davis Rattanavijai</cp:lastModifiedBy>
  <cp:revision>2</cp:revision>
  <dcterms:created xsi:type="dcterms:W3CDTF">2024-11-04T03:23:36Z</dcterms:created>
  <dcterms:modified xsi:type="dcterms:W3CDTF">2024-11-04T04:39:17Z</dcterms:modified>
</cp:coreProperties>
</file>