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Old Standard TT" pitchFamily="2" charset="77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/>
    <p:restoredTop sz="67534"/>
  </p:normalViewPr>
  <p:slideViewPr>
    <p:cSldViewPr snapToGrid="0">
      <p:cViewPr varScale="1">
        <p:scale>
          <a:sx n="176" d="100"/>
          <a:sy n="176" d="100"/>
        </p:scale>
        <p:origin x="216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73f34b5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73f34b5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73f34b5e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73f34b5e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3f34b5e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73f34b5e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20aa5b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20aa5b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3f34b5e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3f34b5e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73f34b5eb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73f34b5eb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8127df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8127df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91be01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91be01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nellmads.github.io/cornellm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my6@cornell.edu" TargetMode="External"/><Relationship Id="rId5" Type="http://schemas.openxmlformats.org/officeDocument/2006/relationships/hyperlink" Target="mailto:cornellMADS@gmail.com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182525" y="0"/>
            <a:ext cx="4961400" cy="5143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Virtual 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Meet &amp; Greet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March 30, 2023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2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4413726"/>
            <a:ext cx="3870675" cy="6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410625" y="1625600"/>
            <a:ext cx="3327300" cy="1231800"/>
          </a:xfrm>
          <a:prstGeom prst="rect">
            <a:avLst/>
          </a:prstGeom>
          <a:solidFill>
            <a:srgbClr val="B31B1B"/>
          </a:solidFill>
          <a:ln w="9525" cap="flat" cmpd="sng">
            <a:solidFill>
              <a:srgbClr val="B3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13" y="1449388"/>
            <a:ext cx="30384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41800" cy="4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" sz="3200">
                <a:solidFill>
                  <a:schemeClr val="dk1"/>
                </a:solidFill>
              </a:rPr>
              <a:t>Organizational Structure &amp; Plans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" sz="3200">
                <a:solidFill>
                  <a:schemeClr val="dk1"/>
                </a:solidFill>
              </a:rPr>
              <a:t>Chat &amp; Networking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0650" y="1233225"/>
            <a:ext cx="8051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MADS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intends to represent our diversity through </a:t>
            </a:r>
            <a:r>
              <a:rPr lang="en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Events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 </a:t>
            </a:r>
            <a:r>
              <a:rPr lang="en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Board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2023 Board Members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President 				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Danial Asmat `10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Programming &amp; Outreach	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Dan Yelle `02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Marketing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&amp; </a:t>
            </a: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Comm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		Namratha Satish `22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Operations &amp; Mentorship	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Nathan Nastili `17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41600" y="467200"/>
            <a:ext cx="434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CMADS Demo Site 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cornellmads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.github.io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)</a:t>
            </a:r>
            <a:endParaRPr sz="1600"/>
          </a:p>
        </p:txBody>
      </p:sp>
      <p:sp>
        <p:nvSpPr>
          <p:cNvPr id="82" name="Google Shape;82;p16"/>
          <p:cNvSpPr/>
          <p:nvPr/>
        </p:nvSpPr>
        <p:spPr>
          <a:xfrm>
            <a:off x="629675" y="1698450"/>
            <a:ext cx="1365600" cy="671700"/>
          </a:xfrm>
          <a:prstGeom prst="roundRect">
            <a:avLst>
              <a:gd name="adj" fmla="val 16667"/>
            </a:avLst>
          </a:prstGeom>
          <a:solidFill>
            <a:srgbClr val="B31B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President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382275" y="1698450"/>
            <a:ext cx="1365600" cy="671700"/>
          </a:xfrm>
          <a:prstGeom prst="roundRect">
            <a:avLst>
              <a:gd name="adj" fmla="val 16667"/>
            </a:avLst>
          </a:prstGeom>
          <a:solidFill>
            <a:srgbClr val="B31B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Outreach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134875" y="1698450"/>
            <a:ext cx="1608900" cy="671700"/>
          </a:xfrm>
          <a:prstGeom prst="roundRect">
            <a:avLst>
              <a:gd name="adj" fmla="val 16667"/>
            </a:avLst>
          </a:prstGeom>
          <a:solidFill>
            <a:srgbClr val="B31B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Communications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039875" y="1698450"/>
            <a:ext cx="1365600" cy="671700"/>
          </a:xfrm>
          <a:prstGeom prst="roundRect">
            <a:avLst>
              <a:gd name="adj" fmla="val 16667"/>
            </a:avLst>
          </a:prstGeom>
          <a:solidFill>
            <a:srgbClr val="B31B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Operations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686200" y="1726600"/>
            <a:ext cx="1131600" cy="67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00" y="93325"/>
            <a:ext cx="1298850" cy="8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7244"/>
            <a:ext cx="2101026" cy="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l="42906" t="12018" r="12464" b="26972"/>
          <a:stretch/>
        </p:blipFill>
        <p:spPr>
          <a:xfrm>
            <a:off x="7630000" y="4741675"/>
            <a:ext cx="675800" cy="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B31B1B"/>
                </a:solidFill>
              </a:rPr>
              <a:t>4</a:t>
            </a:fld>
            <a:endParaRPr b="1">
              <a:solidFill>
                <a:srgbClr val="B31B1B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-9012" y="4732531"/>
            <a:ext cx="9162000" cy="6900"/>
          </a:xfrm>
          <a:prstGeom prst="straightConnector1">
            <a:avLst/>
          </a:prstGeom>
          <a:noFill/>
          <a:ln w="19050" cap="flat" cmpd="sng">
            <a:solidFill>
              <a:srgbClr val="B31B1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7"/>
          <p:cNvSpPr txBox="1"/>
          <p:nvPr/>
        </p:nvSpPr>
        <p:spPr>
          <a:xfrm>
            <a:off x="152400" y="881975"/>
            <a:ext cx="8650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Establish connections with alumni and others to: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Introduce MADS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Build up the MADS network and yours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Find out from you what we can do to help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Programming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Events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Mentoring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Tell you about opportunities for getting involved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Old Standard TT"/>
                <a:ea typeface="Old Standard TT"/>
                <a:cs typeface="Old Standard TT"/>
                <a:sym typeface="Old Standard TT"/>
              </a:rPr>
              <a:t>…contact us:   </a:t>
            </a:r>
            <a:r>
              <a:rPr lang="en" sz="1800" i="1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cornellMADS@gmail.com</a:t>
            </a:r>
            <a:r>
              <a:rPr lang="en" sz="1800" i="1">
                <a:latin typeface="Old Standard TT"/>
                <a:ea typeface="Old Standard TT"/>
                <a:cs typeface="Old Standard TT"/>
                <a:sym typeface="Old Standard TT"/>
              </a:rPr>
              <a:t>  CC: </a:t>
            </a:r>
            <a:r>
              <a:rPr lang="en" sz="1800" i="1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dmy6@cornell.edu</a:t>
            </a:r>
            <a:endParaRPr sz="1800"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100" y="93325"/>
            <a:ext cx="1298850" cy="8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831050" y="209000"/>
            <a:ext cx="586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ld Standard TT"/>
                <a:ea typeface="Old Standard TT"/>
                <a:cs typeface="Old Standard TT"/>
                <a:sym typeface="Old Standard TT"/>
              </a:rPr>
              <a:t>Programming &amp; Outreach</a:t>
            </a:r>
            <a:endParaRPr sz="3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7244"/>
            <a:ext cx="2101026" cy="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l="42906" t="12018" r="12464" b="26972"/>
          <a:stretch/>
        </p:blipFill>
        <p:spPr>
          <a:xfrm>
            <a:off x="7630000" y="4741675"/>
            <a:ext cx="675800" cy="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B31B1B"/>
                </a:solidFill>
              </a:rPr>
              <a:t>5</a:t>
            </a:fld>
            <a:endParaRPr b="1">
              <a:solidFill>
                <a:srgbClr val="B31B1B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rot="10800000" flipH="1">
            <a:off x="-9012" y="4732531"/>
            <a:ext cx="9162000" cy="6900"/>
          </a:xfrm>
          <a:prstGeom prst="straightConnector1">
            <a:avLst/>
          </a:prstGeom>
          <a:noFill/>
          <a:ln w="19050" cap="flat" cmpd="sng">
            <a:solidFill>
              <a:srgbClr val="B31B1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8"/>
          <p:cNvSpPr txBox="1"/>
          <p:nvPr/>
        </p:nvSpPr>
        <p:spPr>
          <a:xfrm>
            <a:off x="152400" y="881975"/>
            <a:ext cx="8650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Mentorship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Volunteer basis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Participant Driven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Currently looking for mentors and mentees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■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Sign up for either or both!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Official Launch Pending Interest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○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Have suggestion or thoughts on the program, please get in touch!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00" y="93325"/>
            <a:ext cx="1298850" cy="8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831050" y="209000"/>
            <a:ext cx="586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ld Standard TT"/>
                <a:ea typeface="Old Standard TT"/>
                <a:cs typeface="Old Standard TT"/>
                <a:sym typeface="Old Standard TT"/>
              </a:rPr>
              <a:t>Operations &amp; Mentoring</a:t>
            </a:r>
            <a:endParaRPr sz="3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12700" y="551450"/>
            <a:ext cx="8220300" cy="28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Chat &amp; Networking</a:t>
            </a:r>
            <a:endParaRPr sz="5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7244"/>
            <a:ext cx="2101026" cy="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l="42906" t="12018" r="12464" b="26972"/>
          <a:stretch/>
        </p:blipFill>
        <p:spPr>
          <a:xfrm>
            <a:off x="7630000" y="4741675"/>
            <a:ext cx="675800" cy="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B31B1B"/>
                </a:solidFill>
              </a:rPr>
              <a:t>7</a:t>
            </a:fld>
            <a:endParaRPr b="1">
              <a:solidFill>
                <a:srgbClr val="B31B1B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rot="10800000" flipH="1">
            <a:off x="-9012" y="4732531"/>
            <a:ext cx="9162000" cy="6900"/>
          </a:xfrm>
          <a:prstGeom prst="straightConnector1">
            <a:avLst/>
          </a:prstGeom>
          <a:noFill/>
          <a:ln w="19050" cap="flat" cmpd="sng">
            <a:solidFill>
              <a:srgbClr val="B31B1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 txBox="1"/>
          <p:nvPr/>
        </p:nvSpPr>
        <p:spPr>
          <a:xfrm>
            <a:off x="152400" y="881975"/>
            <a:ext cx="8650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was your experience in the Masters Applied Stats program? 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connected are you to the program alumni (classmates)? What about Cornell at large?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are you looking for in the next step of your career as a Data Scientist (or related)?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you looking to develop managerial or leadership skills? 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would you like to gain from a community of alumni?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00" y="93325"/>
            <a:ext cx="1298850" cy="8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831050" y="209000"/>
            <a:ext cx="586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182525" y="0"/>
            <a:ext cx="4961400" cy="5143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Fireside Chat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Eric Daza ′02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2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4413726"/>
            <a:ext cx="3870675" cy="6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10625" y="1625600"/>
            <a:ext cx="3327300" cy="1231800"/>
          </a:xfrm>
          <a:prstGeom prst="rect">
            <a:avLst/>
          </a:prstGeom>
          <a:solidFill>
            <a:srgbClr val="B31B1B"/>
          </a:solidFill>
          <a:ln w="9525" cap="flat" cmpd="sng">
            <a:solidFill>
              <a:srgbClr val="B3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13" y="77788"/>
            <a:ext cx="30384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6">
            <a:alphaModFix/>
          </a:blip>
          <a:srcRect l="3381" r="8334"/>
          <a:stretch/>
        </p:blipFill>
        <p:spPr>
          <a:xfrm>
            <a:off x="5321950" y="1507450"/>
            <a:ext cx="2682550" cy="26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81450" y="2251000"/>
            <a:ext cx="2829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Next Session…</a:t>
            </a:r>
            <a:endParaRPr sz="4800" i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(Date TBD)</a:t>
            </a:r>
            <a:endParaRPr sz="1800" i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Old Standard TT</vt:lpstr>
      <vt:lpstr>Arial</vt:lpstr>
      <vt:lpstr>Paperback</vt:lpstr>
      <vt:lpstr>Virtual  Meet &amp; Greet March 30, 2023  </vt:lpstr>
      <vt:lpstr>   Organizational Structure &amp; Plans   Chat &amp; Networking    </vt:lpstr>
      <vt:lpstr>PowerPoint Presentation</vt:lpstr>
      <vt:lpstr>PowerPoint Presentation</vt:lpstr>
      <vt:lpstr>PowerPoint Presentation</vt:lpstr>
      <vt:lpstr>Chat &amp; Networking </vt:lpstr>
      <vt:lpstr>PowerPoint Presentation</vt:lpstr>
      <vt:lpstr>Fireside Chat Eric Daza ′02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 Meet &amp; Greet March 30, 2023  </dc:title>
  <cp:lastModifiedBy>Nathan Nastili</cp:lastModifiedBy>
  <cp:revision>1</cp:revision>
  <dcterms:modified xsi:type="dcterms:W3CDTF">2023-04-04T00:25:53Z</dcterms:modified>
</cp:coreProperties>
</file>