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or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74AE9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for Cornell Pakistani Students Association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By Cassidy McGovern, Kevin Wang, Aanya Samarasinghe, and TK Kong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90250" y="450150"/>
            <a:ext cx="799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Lora"/>
                <a:ea typeface="Lora"/>
                <a:cs typeface="Lora"/>
                <a:sym typeface="Lora"/>
              </a:rPr>
              <a:t>Goal: </a:t>
            </a:r>
            <a:r>
              <a:rPr lang="en" sz="4600">
                <a:latin typeface="Lora"/>
                <a:ea typeface="Lora"/>
                <a:cs typeface="Lora"/>
                <a:sym typeface="Lora"/>
              </a:rPr>
              <a:t>to create an interactive, polished site for members and interested students of Cornell PSA to learn about the association and its events</a:t>
            </a:r>
            <a:endParaRPr sz="4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0" y="0"/>
            <a:ext cx="91094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75" y="0"/>
            <a:ext cx="81092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When a user is logged in, they can view posts by other members looking for housing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1775"/>
            <a:ext cx="8406051" cy="36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01150" y="118275"/>
            <a:ext cx="89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Interested students can sign up to request to become a member of the site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3898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9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People who want to get updates about the PSA can enter their email here to join the listserv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925" y="1138500"/>
            <a:ext cx="53002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