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7" r:id="rId3"/>
    <p:sldId id="258" r:id="rId4"/>
    <p:sldId id="259" r:id="rId5"/>
    <p:sldId id="260" r:id="rId6"/>
    <p:sldId id="261" r:id="rId7"/>
    <p:sldId id="264" r:id="rId8"/>
    <p:sldId id="265" r:id="rId9"/>
    <p:sldId id="266"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nell Reddick" userId="6f0841cdd0a231db" providerId="LiveId" clId="{5D2CBC13-C984-480C-881B-9BFB1E620150}"/>
    <pc:docChg chg="custSel addSld delSld modSld sldOrd">
      <pc:chgData name="Cornell Reddick" userId="6f0841cdd0a231db" providerId="LiveId" clId="{5D2CBC13-C984-480C-881B-9BFB1E620150}" dt="2018-03-24T17:13:03.088" v="2273" actId="2696"/>
      <pc:docMkLst>
        <pc:docMk/>
      </pc:docMkLst>
      <pc:sldChg chg="addSp delSp modSp modTransition delAnim modAnim">
        <pc:chgData name="Cornell Reddick" userId="6f0841cdd0a231db" providerId="LiveId" clId="{5D2CBC13-C984-480C-881B-9BFB1E620150}" dt="2018-03-23T19:12:44.974" v="2271"/>
        <pc:sldMkLst>
          <pc:docMk/>
          <pc:sldMk cId="482098430" sldId="256"/>
        </pc:sldMkLst>
        <pc:spChg chg="del">
          <ac:chgData name="Cornell Reddick" userId="6f0841cdd0a231db" providerId="LiveId" clId="{5D2CBC13-C984-480C-881B-9BFB1E620150}" dt="2018-03-23T18:29:14.606" v="2181" actId="478"/>
          <ac:spMkLst>
            <pc:docMk/>
            <pc:sldMk cId="482098430" sldId="256"/>
            <ac:spMk id="3" creationId="{52BC4C77-A565-4C0E-B20C-3BB0BC30EAC3}"/>
          </ac:spMkLst>
        </pc:spChg>
        <pc:picChg chg="del mod">
          <ac:chgData name="Cornell Reddick" userId="6f0841cdd0a231db" providerId="LiveId" clId="{5D2CBC13-C984-480C-881B-9BFB1E620150}" dt="2018-03-23T18:41:15.914" v="2240" actId="478"/>
          <ac:picMkLst>
            <pc:docMk/>
            <pc:sldMk cId="482098430" sldId="256"/>
            <ac:picMk id="4" creationId="{A362C03F-8C46-4E5A-AE9A-F78D9417BDED}"/>
          </ac:picMkLst>
        </pc:picChg>
        <pc:picChg chg="del">
          <ac:chgData name="Cornell Reddick" userId="6f0841cdd0a231db" providerId="LiveId" clId="{5D2CBC13-C984-480C-881B-9BFB1E620150}" dt="2018-03-23T18:41:47.358" v="2241" actId="478"/>
          <ac:picMkLst>
            <pc:docMk/>
            <pc:sldMk cId="482098430" sldId="256"/>
            <ac:picMk id="5" creationId="{3BB231FA-C050-40D5-B6F1-70F88680F779}"/>
          </ac:picMkLst>
        </pc:picChg>
        <pc:picChg chg="add del mod">
          <ac:chgData name="Cornell Reddick" userId="6f0841cdd0a231db" providerId="LiveId" clId="{5D2CBC13-C984-480C-881B-9BFB1E620150}" dt="2018-03-23T18:50:49.258" v="2244" actId="478"/>
          <ac:picMkLst>
            <pc:docMk/>
            <pc:sldMk cId="482098430" sldId="256"/>
            <ac:picMk id="6" creationId="{81E336E2-C80B-473D-AB6B-013CDEF29C6A}"/>
          </ac:picMkLst>
        </pc:picChg>
        <pc:picChg chg="add del mod">
          <ac:chgData name="Cornell Reddick" userId="6f0841cdd0a231db" providerId="LiveId" clId="{5D2CBC13-C984-480C-881B-9BFB1E620150}" dt="2018-03-23T19:00:34.072" v="2254"/>
          <ac:picMkLst>
            <pc:docMk/>
            <pc:sldMk cId="482098430" sldId="256"/>
            <ac:picMk id="7" creationId="{99BD34BC-D1D6-47E1-BE9D-9DD0F66862A7}"/>
          </ac:picMkLst>
        </pc:picChg>
        <pc:picChg chg="add del mod">
          <ac:chgData name="Cornell Reddick" userId="6f0841cdd0a231db" providerId="LiveId" clId="{5D2CBC13-C984-480C-881B-9BFB1E620150}" dt="2018-03-23T19:03:23.559" v="2257"/>
          <ac:picMkLst>
            <pc:docMk/>
            <pc:sldMk cId="482098430" sldId="256"/>
            <ac:picMk id="8" creationId="{2C899997-5F51-4492-BF87-65B6795A9F07}"/>
          </ac:picMkLst>
        </pc:picChg>
        <pc:picChg chg="add del mod">
          <ac:chgData name="Cornell Reddick" userId="6f0841cdd0a231db" providerId="LiveId" clId="{5D2CBC13-C984-480C-881B-9BFB1E620150}" dt="2018-03-23T19:04:22.569" v="2259"/>
          <ac:picMkLst>
            <pc:docMk/>
            <pc:sldMk cId="482098430" sldId="256"/>
            <ac:picMk id="9" creationId="{8DE6D43B-6388-43CA-B60E-06F1A0001602}"/>
          </ac:picMkLst>
        </pc:picChg>
        <pc:picChg chg="add del mod">
          <ac:chgData name="Cornell Reddick" userId="6f0841cdd0a231db" providerId="LiveId" clId="{5D2CBC13-C984-480C-881B-9BFB1E620150}" dt="2018-03-23T19:06:09.703" v="2262"/>
          <ac:picMkLst>
            <pc:docMk/>
            <pc:sldMk cId="482098430" sldId="256"/>
            <ac:picMk id="10" creationId="{4679301A-B8E9-4FF2-B58A-1F274FF90927}"/>
          </ac:picMkLst>
        </pc:picChg>
        <pc:picChg chg="add del mod">
          <ac:chgData name="Cornell Reddick" userId="6f0841cdd0a231db" providerId="LiveId" clId="{5D2CBC13-C984-480C-881B-9BFB1E620150}" dt="2018-03-23T19:09:04.696" v="2266"/>
          <ac:picMkLst>
            <pc:docMk/>
            <pc:sldMk cId="482098430" sldId="256"/>
            <ac:picMk id="11" creationId="{C98150A1-F3FF-44CD-9188-128EBE2BA289}"/>
          </ac:picMkLst>
        </pc:picChg>
        <pc:picChg chg="add del mod">
          <ac:chgData name="Cornell Reddick" userId="6f0841cdd0a231db" providerId="LiveId" clId="{5D2CBC13-C984-480C-881B-9BFB1E620150}" dt="2018-03-23T19:10:29.771" v="2268"/>
          <ac:picMkLst>
            <pc:docMk/>
            <pc:sldMk cId="482098430" sldId="256"/>
            <ac:picMk id="12" creationId="{152C0C5A-3A70-4095-8F65-5FCB290CA0D2}"/>
          </ac:picMkLst>
        </pc:picChg>
        <pc:picChg chg="add mod">
          <ac:chgData name="Cornell Reddick" userId="6f0841cdd0a231db" providerId="LiveId" clId="{5D2CBC13-C984-480C-881B-9BFB1E620150}" dt="2018-03-23T19:12:11.763" v="2270"/>
          <ac:picMkLst>
            <pc:docMk/>
            <pc:sldMk cId="482098430" sldId="256"/>
            <ac:picMk id="13" creationId="{2BAC977A-E75A-409A-86F5-A26AEACA7306}"/>
          </ac:picMkLst>
        </pc:picChg>
      </pc:sldChg>
      <pc:sldChg chg="addSp delSp modSp modTransition delAnim">
        <pc:chgData name="Cornell Reddick" userId="6f0841cdd0a231db" providerId="LiveId" clId="{5D2CBC13-C984-480C-881B-9BFB1E620150}" dt="2018-03-23T19:12:44.974" v="2271"/>
        <pc:sldMkLst>
          <pc:docMk/>
          <pc:sldMk cId="241803880" sldId="257"/>
        </pc:sldMkLst>
        <pc:spChg chg="mod">
          <ac:chgData name="Cornell Reddick" userId="6f0841cdd0a231db" providerId="LiveId" clId="{5D2CBC13-C984-480C-881B-9BFB1E620150}" dt="2018-03-23T18:29:52.231" v="2185" actId="1076"/>
          <ac:spMkLst>
            <pc:docMk/>
            <pc:sldMk cId="241803880" sldId="257"/>
            <ac:spMk id="2" creationId="{791FA523-1004-4C38-AB1A-D19464A00B21}"/>
          </ac:spMkLst>
        </pc:spChg>
        <pc:spChg chg="mod">
          <ac:chgData name="Cornell Reddick" userId="6f0841cdd0a231db" providerId="LiveId" clId="{5D2CBC13-C984-480C-881B-9BFB1E620150}" dt="2018-03-23T18:33:51.447" v="2236" actId="20577"/>
          <ac:spMkLst>
            <pc:docMk/>
            <pc:sldMk cId="241803880" sldId="257"/>
            <ac:spMk id="3" creationId="{30AECCD0-1614-4C27-9CB9-74F5F52BB419}"/>
          </ac:spMkLst>
        </pc:spChg>
        <pc:picChg chg="add del mod">
          <ac:chgData name="Cornell Reddick" userId="6f0841cdd0a231db" providerId="LiveId" clId="{5D2CBC13-C984-480C-881B-9BFB1E620150}" dt="2018-03-23T18:52:56.765" v="2246" actId="478"/>
          <ac:picMkLst>
            <pc:docMk/>
            <pc:sldMk cId="241803880" sldId="257"/>
            <ac:picMk id="4" creationId="{13CB78A7-DE20-4C14-9FE5-B1627214F0C0}"/>
          </ac:picMkLst>
        </pc:picChg>
      </pc:sldChg>
      <pc:sldChg chg="modSp modTransition">
        <pc:chgData name="Cornell Reddick" userId="6f0841cdd0a231db" providerId="LiveId" clId="{5D2CBC13-C984-480C-881B-9BFB1E620150}" dt="2018-03-23T19:12:44.974" v="2271"/>
        <pc:sldMkLst>
          <pc:docMk/>
          <pc:sldMk cId="1519131512" sldId="258"/>
        </pc:sldMkLst>
        <pc:spChg chg="mod">
          <ac:chgData name="Cornell Reddick" userId="6f0841cdd0a231db" providerId="LiveId" clId="{5D2CBC13-C984-480C-881B-9BFB1E620150}" dt="2018-03-23T18:29:39.093" v="2183" actId="14100"/>
          <ac:spMkLst>
            <pc:docMk/>
            <pc:sldMk cId="1519131512" sldId="258"/>
            <ac:spMk id="2" creationId="{FD616343-EFD3-4533-B7C9-BE3E71B88328}"/>
          </ac:spMkLst>
        </pc:spChg>
      </pc:sldChg>
      <pc:sldChg chg="modSp add modTransition">
        <pc:chgData name="Cornell Reddick" userId="6f0841cdd0a231db" providerId="LiveId" clId="{5D2CBC13-C984-480C-881B-9BFB1E620150}" dt="2018-03-23T19:12:44.974" v="2271"/>
        <pc:sldMkLst>
          <pc:docMk/>
          <pc:sldMk cId="1887671592" sldId="259"/>
        </pc:sldMkLst>
        <pc:spChg chg="mod">
          <ac:chgData name="Cornell Reddick" userId="6f0841cdd0a231db" providerId="LiveId" clId="{5D2CBC13-C984-480C-881B-9BFB1E620150}" dt="2018-03-23T18:30:00.921" v="2187" actId="14100"/>
          <ac:spMkLst>
            <pc:docMk/>
            <pc:sldMk cId="1887671592" sldId="259"/>
            <ac:spMk id="2" creationId="{52560746-9C51-45DB-A5DC-E80657CFCD9F}"/>
          </ac:spMkLst>
        </pc:spChg>
        <pc:spChg chg="mod">
          <ac:chgData name="Cornell Reddick" userId="6f0841cdd0a231db" providerId="LiveId" clId="{5D2CBC13-C984-480C-881B-9BFB1E620150}" dt="2018-03-23T18:36:12.002" v="2238" actId="20577"/>
          <ac:spMkLst>
            <pc:docMk/>
            <pc:sldMk cId="1887671592" sldId="259"/>
            <ac:spMk id="3" creationId="{85B9DBFF-5099-4587-B852-0D2089947BB0}"/>
          </ac:spMkLst>
        </pc:spChg>
      </pc:sldChg>
      <pc:sldChg chg="modSp add modTransition">
        <pc:chgData name="Cornell Reddick" userId="6f0841cdd0a231db" providerId="LiveId" clId="{5D2CBC13-C984-480C-881B-9BFB1E620150}" dt="2018-03-23T19:12:44.974" v="2271"/>
        <pc:sldMkLst>
          <pc:docMk/>
          <pc:sldMk cId="1947686695" sldId="260"/>
        </pc:sldMkLst>
        <pc:spChg chg="mod">
          <ac:chgData name="Cornell Reddick" userId="6f0841cdd0a231db" providerId="LiveId" clId="{5D2CBC13-C984-480C-881B-9BFB1E620150}" dt="2018-03-23T18:30:11.181" v="2189" actId="14100"/>
          <ac:spMkLst>
            <pc:docMk/>
            <pc:sldMk cId="1947686695" sldId="260"/>
            <ac:spMk id="2" creationId="{18D578D5-3F2C-4117-90AF-A47F22C9728E}"/>
          </ac:spMkLst>
        </pc:spChg>
        <pc:spChg chg="mod">
          <ac:chgData name="Cornell Reddick" userId="6f0841cdd0a231db" providerId="LiveId" clId="{5D2CBC13-C984-480C-881B-9BFB1E620150}" dt="2018-03-22T22:50:31.630" v="847" actId="20577"/>
          <ac:spMkLst>
            <pc:docMk/>
            <pc:sldMk cId="1947686695" sldId="260"/>
            <ac:spMk id="3" creationId="{BDA8537C-00BF-4A83-B1D6-B7845E2B3620}"/>
          </ac:spMkLst>
        </pc:spChg>
      </pc:sldChg>
      <pc:sldChg chg="modSp add modTransition">
        <pc:chgData name="Cornell Reddick" userId="6f0841cdd0a231db" providerId="LiveId" clId="{5D2CBC13-C984-480C-881B-9BFB1E620150}" dt="2018-03-23T19:12:44.974" v="2271"/>
        <pc:sldMkLst>
          <pc:docMk/>
          <pc:sldMk cId="3446765315" sldId="261"/>
        </pc:sldMkLst>
        <pc:spChg chg="mod">
          <ac:chgData name="Cornell Reddick" userId="6f0841cdd0a231db" providerId="LiveId" clId="{5D2CBC13-C984-480C-881B-9BFB1E620150}" dt="2018-03-23T18:30:19.180" v="2191" actId="14100"/>
          <ac:spMkLst>
            <pc:docMk/>
            <pc:sldMk cId="3446765315" sldId="261"/>
            <ac:spMk id="2" creationId="{B1576D26-26A5-4D6D-B18C-83347FCA15E5}"/>
          </ac:spMkLst>
        </pc:spChg>
        <pc:spChg chg="mod">
          <ac:chgData name="Cornell Reddick" userId="6f0841cdd0a231db" providerId="LiveId" clId="{5D2CBC13-C984-480C-881B-9BFB1E620150}" dt="2018-03-22T22:52:32.039" v="896" actId="27636"/>
          <ac:spMkLst>
            <pc:docMk/>
            <pc:sldMk cId="3446765315" sldId="261"/>
            <ac:spMk id="3" creationId="{FBE0CAD6-6C4D-422F-AEAE-BD8739178D4C}"/>
          </ac:spMkLst>
        </pc:spChg>
      </pc:sldChg>
      <pc:sldChg chg="add del">
        <pc:chgData name="Cornell Reddick" userId="6f0841cdd0a231db" providerId="LiveId" clId="{5D2CBC13-C984-480C-881B-9BFB1E620150}" dt="2018-03-23T00:44:11.264" v="1505" actId="2696"/>
        <pc:sldMkLst>
          <pc:docMk/>
          <pc:sldMk cId="2711734834" sldId="262"/>
        </pc:sldMkLst>
      </pc:sldChg>
      <pc:sldChg chg="add del">
        <pc:chgData name="Cornell Reddick" userId="6f0841cdd0a231db" providerId="LiveId" clId="{5D2CBC13-C984-480C-881B-9BFB1E620150}" dt="2018-03-23T00:43:09.387" v="1503" actId="2696"/>
        <pc:sldMkLst>
          <pc:docMk/>
          <pc:sldMk cId="581877752" sldId="263"/>
        </pc:sldMkLst>
      </pc:sldChg>
      <pc:sldChg chg="modSp add ord modTransition">
        <pc:chgData name="Cornell Reddick" userId="6f0841cdd0a231db" providerId="LiveId" clId="{5D2CBC13-C984-480C-881B-9BFB1E620150}" dt="2018-03-23T19:12:44.974" v="2271"/>
        <pc:sldMkLst>
          <pc:docMk/>
          <pc:sldMk cId="1434379324" sldId="263"/>
        </pc:sldMkLst>
        <pc:spChg chg="mod">
          <ac:chgData name="Cornell Reddick" userId="6f0841cdd0a231db" providerId="LiveId" clId="{5D2CBC13-C984-480C-881B-9BFB1E620150}" dt="2018-03-23T00:45:38.017" v="1517" actId="20577"/>
          <ac:spMkLst>
            <pc:docMk/>
            <pc:sldMk cId="1434379324" sldId="263"/>
            <ac:spMk id="4117" creationId="{323853DC-51F5-4ECF-A0DB-578594286465}"/>
          </ac:spMkLst>
        </pc:spChg>
      </pc:sldChg>
      <pc:sldChg chg="add del">
        <pc:chgData name="Cornell Reddick" userId="6f0841cdd0a231db" providerId="LiveId" clId="{5D2CBC13-C984-480C-881B-9BFB1E620150}" dt="2018-03-23T00:44:42.644" v="1507" actId="2696"/>
        <pc:sldMkLst>
          <pc:docMk/>
          <pc:sldMk cId="2487281342" sldId="264"/>
        </pc:sldMkLst>
      </pc:sldChg>
      <pc:sldChg chg="addSp modSp add modTransition">
        <pc:chgData name="Cornell Reddick" userId="6f0841cdd0a231db" providerId="LiveId" clId="{5D2CBC13-C984-480C-881B-9BFB1E620150}" dt="2018-03-23T19:12:44.974" v="2271"/>
        <pc:sldMkLst>
          <pc:docMk/>
          <pc:sldMk cId="3190394217" sldId="264"/>
        </pc:sldMkLst>
        <pc:spChg chg="add mod">
          <ac:chgData name="Cornell Reddick" userId="6f0841cdd0a231db" providerId="LiveId" clId="{5D2CBC13-C984-480C-881B-9BFB1E620150}" dt="2018-03-23T18:32:20.139" v="2199" actId="113"/>
          <ac:spMkLst>
            <pc:docMk/>
            <pc:sldMk cId="3190394217" sldId="264"/>
            <ac:spMk id="2" creationId="{EE0C890F-8898-422A-804C-71427B017EF0}"/>
          </ac:spMkLst>
        </pc:spChg>
        <pc:spChg chg="add mod">
          <ac:chgData name="Cornell Reddick" userId="6f0841cdd0a231db" providerId="LiveId" clId="{5D2CBC13-C984-480C-881B-9BFB1E620150}" dt="2018-03-23T18:21:45.865" v="2176" actId="20577"/>
          <ac:spMkLst>
            <pc:docMk/>
            <pc:sldMk cId="3190394217" sldId="264"/>
            <ac:spMk id="3" creationId="{2F92268F-8590-42CD-8C5D-C920EE5A2815}"/>
          </ac:spMkLst>
        </pc:spChg>
      </pc:sldChg>
      <pc:sldChg chg="modSp add modTransition">
        <pc:chgData name="Cornell Reddick" userId="6f0841cdd0a231db" providerId="LiveId" clId="{5D2CBC13-C984-480C-881B-9BFB1E620150}" dt="2018-03-23T19:12:44.974" v="2271"/>
        <pc:sldMkLst>
          <pc:docMk/>
          <pc:sldMk cId="3566166876" sldId="265"/>
        </pc:sldMkLst>
        <pc:spChg chg="mod">
          <ac:chgData name="Cornell Reddick" userId="6f0841cdd0a231db" providerId="LiveId" clId="{5D2CBC13-C984-480C-881B-9BFB1E620150}" dt="2018-03-23T18:32:54.544" v="2201" actId="113"/>
          <ac:spMkLst>
            <pc:docMk/>
            <pc:sldMk cId="3566166876" sldId="265"/>
            <ac:spMk id="2" creationId="{E2A7933C-3710-4BC5-8BE6-A9EF0E2B4723}"/>
          </ac:spMkLst>
        </pc:spChg>
        <pc:spChg chg="mod">
          <ac:chgData name="Cornell Reddick" userId="6f0841cdd0a231db" providerId="LiveId" clId="{5D2CBC13-C984-480C-881B-9BFB1E620150}" dt="2018-03-23T18:27:24.392" v="2180" actId="20577"/>
          <ac:spMkLst>
            <pc:docMk/>
            <pc:sldMk cId="3566166876" sldId="265"/>
            <ac:spMk id="3" creationId="{39005794-ED69-40F9-B8F6-C4BFCF8B8C8D}"/>
          </ac:spMkLst>
        </pc:spChg>
      </pc:sldChg>
      <pc:sldChg chg="modSp add modTransition">
        <pc:chgData name="Cornell Reddick" userId="6f0841cdd0a231db" providerId="LiveId" clId="{5D2CBC13-C984-480C-881B-9BFB1E620150}" dt="2018-03-23T19:12:44.974" v="2271"/>
        <pc:sldMkLst>
          <pc:docMk/>
          <pc:sldMk cId="3365535592" sldId="266"/>
        </pc:sldMkLst>
        <pc:spChg chg="mod">
          <ac:chgData name="Cornell Reddick" userId="6f0841cdd0a231db" providerId="LiveId" clId="{5D2CBC13-C984-480C-881B-9BFB1E620150}" dt="2018-03-23T18:30:36.086" v="2194" actId="113"/>
          <ac:spMkLst>
            <pc:docMk/>
            <pc:sldMk cId="3365535592" sldId="266"/>
            <ac:spMk id="2" creationId="{12F5901E-D959-4DD6-827D-6CBC0F0B969D}"/>
          </ac:spMkLst>
        </pc:spChg>
        <pc:spChg chg="mod">
          <ac:chgData name="Cornell Reddick" userId="6f0841cdd0a231db" providerId="LiveId" clId="{5D2CBC13-C984-480C-881B-9BFB1E620150}" dt="2018-03-23T18:18:54.727" v="2153" actId="20577"/>
          <ac:spMkLst>
            <pc:docMk/>
            <pc:sldMk cId="3365535592" sldId="266"/>
            <ac:spMk id="3" creationId="{60BE3488-7221-4118-9808-04F0E8A1F9E3}"/>
          </ac:spMkLst>
        </pc:spChg>
      </pc:sldChg>
      <pc:sldChg chg="modSp add modTransition">
        <pc:chgData name="Cornell Reddick" userId="6f0841cdd0a231db" providerId="LiveId" clId="{5D2CBC13-C984-480C-881B-9BFB1E620150}" dt="2018-03-23T19:12:44.974" v="2271"/>
        <pc:sldMkLst>
          <pc:docMk/>
          <pc:sldMk cId="2046833395" sldId="267"/>
        </pc:sldMkLst>
        <pc:spChg chg="mod">
          <ac:chgData name="Cornell Reddick" userId="6f0841cdd0a231db" providerId="LiveId" clId="{5D2CBC13-C984-480C-881B-9BFB1E620150}" dt="2018-03-23T18:30:48.427" v="2197" actId="113"/>
          <ac:spMkLst>
            <pc:docMk/>
            <pc:sldMk cId="2046833395" sldId="267"/>
            <ac:spMk id="2" creationId="{D5443FD7-77C9-403F-8E36-348D5F1B5340}"/>
          </ac:spMkLst>
        </pc:spChg>
      </pc:sldChg>
      <pc:sldChg chg="add del">
        <pc:chgData name="Cornell Reddick" userId="6f0841cdd0a231db" providerId="LiveId" clId="{5D2CBC13-C984-480C-881B-9BFB1E620150}" dt="2018-03-24T17:13:03.088" v="2273" actId="2696"/>
        <pc:sldMkLst>
          <pc:docMk/>
          <pc:sldMk cId="3035805704"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12275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14CA28-0C31-4793-A786-DBEF86B8469C}"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63990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341032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183467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365695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2184792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1694269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2956662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350588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378614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14CA28-0C31-4793-A786-DBEF86B8469C}"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30799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CA28-0C31-4793-A786-DBEF86B8469C}"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5594175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14CA28-0C31-4793-A786-DBEF86B8469C}" type="datetimeFigureOut">
              <a:rPr lang="en-US" smtClean="0"/>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17359021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14CA28-0C31-4793-A786-DBEF86B8469C}" type="datetimeFigureOut">
              <a:rPr lang="en-US" smtClean="0"/>
              <a:t>3/24/2018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76955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4CA28-0C31-4793-A786-DBEF86B8469C}" type="datetimeFigureOut">
              <a:rPr lang="en-US" smtClean="0"/>
              <a:t>3/24/2018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33738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14CA28-0C31-4793-A786-DBEF86B8469C}"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6218165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14CA28-0C31-4793-A786-DBEF86B8469C}"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A8B8A-F3C9-48B2-87CB-CB086D862ED1}" type="slidenum">
              <a:rPr lang="en-US" smtClean="0"/>
              <a:t>‹#›</a:t>
            </a:fld>
            <a:endParaRPr lang="en-US"/>
          </a:p>
        </p:txBody>
      </p:sp>
    </p:spTree>
    <p:extLst>
      <p:ext uri="{BB962C8B-B14F-4D97-AF65-F5344CB8AC3E}">
        <p14:creationId xmlns:p14="http://schemas.microsoft.com/office/powerpoint/2010/main" val="817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14CA28-0C31-4793-A786-DBEF86B8469C}" type="datetimeFigureOut">
              <a:rPr lang="en-US" smtClean="0"/>
              <a:t>3/24/2018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DA8B8A-F3C9-48B2-87CB-CB086D862ED1}" type="slidenum">
              <a:rPr lang="en-US" smtClean="0"/>
              <a:t>‹#›</a:t>
            </a:fld>
            <a:endParaRPr lang="en-US"/>
          </a:p>
        </p:txBody>
      </p:sp>
    </p:spTree>
    <p:extLst>
      <p:ext uri="{BB962C8B-B14F-4D97-AF65-F5344CB8AC3E}">
        <p14:creationId xmlns:p14="http://schemas.microsoft.com/office/powerpoint/2010/main" val="3250089890"/>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21A4-8742-40F1-98DE-F0D7CC787D26}"/>
              </a:ext>
            </a:extLst>
          </p:cNvPr>
          <p:cNvSpPr>
            <a:spLocks noGrp="1"/>
          </p:cNvSpPr>
          <p:nvPr>
            <p:ph type="ctrTitle"/>
          </p:nvPr>
        </p:nvSpPr>
        <p:spPr/>
        <p:txBody>
          <a:bodyPr/>
          <a:lstStyle/>
          <a:p>
            <a:pPr algn="ctr"/>
            <a:r>
              <a:rPr lang="en-US" dirty="0"/>
              <a:t>Hairstylist &amp; Barbers On Demand(HBOD)</a:t>
            </a:r>
          </a:p>
        </p:txBody>
      </p:sp>
      <p:pic>
        <p:nvPicPr>
          <p:cNvPr id="13" name="Audio 12">
            <a:hlinkClick r:id="" action="ppaction://media"/>
            <a:extLst>
              <a:ext uri="{FF2B5EF4-FFF2-40B4-BE49-F238E27FC236}">
                <a16:creationId xmlns:a16="http://schemas.microsoft.com/office/drawing/2014/main" id="{2BAC977A-E75A-409A-86F5-A26AEACA73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4820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2">
            <a:extLst>
              <a:ext uri="{FF2B5EF4-FFF2-40B4-BE49-F238E27FC236}">
                <a16:creationId xmlns:a16="http://schemas.microsoft.com/office/drawing/2014/main" id="{6B03B31F-DEE2-46AF-B736-F5128F83A90A}"/>
              </a:ext>
            </a:extLst>
          </p:cNvPr>
          <p:cNvSpPr>
            <a:spLocks/>
          </p:cNvSpPr>
          <p:nvPr/>
        </p:nvSpPr>
        <p:spPr bwMode="auto">
          <a:xfrm>
            <a:off x="567267" y="31326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099" name="Text Box 3">
            <a:extLst>
              <a:ext uri="{FF2B5EF4-FFF2-40B4-BE49-F238E27FC236}">
                <a16:creationId xmlns:a16="http://schemas.microsoft.com/office/drawing/2014/main" id="{6A3FD7E1-2EE3-4A69-8490-4AF5AE6CC6DD}"/>
              </a:ext>
            </a:extLst>
          </p:cNvPr>
          <p:cNvSpPr txBox="1">
            <a:spLocks noChangeArrowheads="1"/>
          </p:cNvSpPr>
          <p:nvPr/>
        </p:nvSpPr>
        <p:spPr bwMode="auto">
          <a:xfrm>
            <a:off x="567267" y="434360"/>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dirty="0">
                <a:solidFill>
                  <a:srgbClr val="000000"/>
                </a:solidFill>
              </a:rPr>
              <a:t>Customer </a:t>
            </a:r>
          </a:p>
        </p:txBody>
      </p:sp>
      <p:sp>
        <p:nvSpPr>
          <p:cNvPr id="4100" name="Freeform 4">
            <a:extLst>
              <a:ext uri="{FF2B5EF4-FFF2-40B4-BE49-F238E27FC236}">
                <a16:creationId xmlns:a16="http://schemas.microsoft.com/office/drawing/2014/main" id="{7DD55102-E942-401A-8BB8-3659EB6117ED}"/>
              </a:ext>
            </a:extLst>
          </p:cNvPr>
          <p:cNvSpPr>
            <a:spLocks/>
          </p:cNvSpPr>
          <p:nvPr/>
        </p:nvSpPr>
        <p:spPr bwMode="auto">
          <a:xfrm>
            <a:off x="3403600" y="31326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01" name="Text Box 5">
            <a:extLst>
              <a:ext uri="{FF2B5EF4-FFF2-40B4-BE49-F238E27FC236}">
                <a16:creationId xmlns:a16="http://schemas.microsoft.com/office/drawing/2014/main" id="{38BF7EE4-391A-4394-9ACE-1954829767BF}"/>
              </a:ext>
            </a:extLst>
          </p:cNvPr>
          <p:cNvSpPr txBox="1">
            <a:spLocks noChangeArrowheads="1"/>
          </p:cNvSpPr>
          <p:nvPr/>
        </p:nvSpPr>
        <p:spPr bwMode="auto">
          <a:xfrm>
            <a:off x="3403600" y="434362"/>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Logon to HBOD</a:t>
            </a:r>
          </a:p>
        </p:txBody>
      </p:sp>
      <p:sp>
        <p:nvSpPr>
          <p:cNvPr id="4102" name="Freeform 6">
            <a:extLst>
              <a:ext uri="{FF2B5EF4-FFF2-40B4-BE49-F238E27FC236}">
                <a16:creationId xmlns:a16="http://schemas.microsoft.com/office/drawing/2014/main" id="{AFD5E030-2954-415C-9EF8-25B1D4B7DF03}"/>
              </a:ext>
            </a:extLst>
          </p:cNvPr>
          <p:cNvSpPr>
            <a:spLocks/>
          </p:cNvSpPr>
          <p:nvPr/>
        </p:nvSpPr>
        <p:spPr bwMode="auto">
          <a:xfrm>
            <a:off x="4641851" y="2844801"/>
            <a:ext cx="1117600" cy="599017"/>
          </a:xfrm>
          <a:custGeom>
            <a:avLst/>
            <a:gdLst>
              <a:gd name="T0" fmla="*/ 880 w 880"/>
              <a:gd name="T1" fmla="*/ 408 h 472"/>
              <a:gd name="T2" fmla="*/ 816 w 880"/>
              <a:gd name="T3" fmla="*/ 472 h 472"/>
              <a:gd name="T4" fmla="*/ 64 w 880"/>
              <a:gd name="T5" fmla="*/ 472 h 472"/>
              <a:gd name="T6" fmla="*/ 0 w 880"/>
              <a:gd name="T7" fmla="*/ 408 h 472"/>
              <a:gd name="T8" fmla="*/ 0 w 880"/>
              <a:gd name="T9" fmla="*/ 64 h 472"/>
              <a:gd name="T10" fmla="*/ 64 w 880"/>
              <a:gd name="T11" fmla="*/ 0 h 472"/>
              <a:gd name="T12" fmla="*/ 816 w 880"/>
              <a:gd name="T13" fmla="*/ 0 h 472"/>
              <a:gd name="T14" fmla="*/ 880 w 880"/>
              <a:gd name="T15" fmla="*/ 64 h 472"/>
              <a:gd name="T16" fmla="*/ 880 w 880"/>
              <a:gd name="T17" fmla="*/ 408 h 472"/>
              <a:gd name="T18" fmla="*/ 880 w 880"/>
              <a:gd name="T19" fmla="*/ 408 h 472"/>
              <a:gd name="T20" fmla="*/ 880 w 880"/>
              <a:gd name="T21" fmla="*/ 408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472">
                <a:moveTo>
                  <a:pt x="880" y="408"/>
                </a:moveTo>
                <a:cubicBezTo>
                  <a:pt x="880" y="450"/>
                  <a:pt x="858" y="472"/>
                  <a:pt x="816" y="472"/>
                </a:cubicBezTo>
                <a:lnTo>
                  <a:pt x="64" y="472"/>
                </a:lnTo>
                <a:cubicBezTo>
                  <a:pt x="21" y="472"/>
                  <a:pt x="0" y="450"/>
                  <a:pt x="0" y="408"/>
                </a:cubicBezTo>
                <a:lnTo>
                  <a:pt x="0" y="64"/>
                </a:lnTo>
                <a:cubicBezTo>
                  <a:pt x="0" y="21"/>
                  <a:pt x="21" y="0"/>
                  <a:pt x="64" y="0"/>
                </a:cubicBezTo>
                <a:lnTo>
                  <a:pt x="816" y="0"/>
                </a:lnTo>
                <a:cubicBezTo>
                  <a:pt x="858" y="0"/>
                  <a:pt x="880" y="21"/>
                  <a:pt x="880" y="64"/>
                </a:cubicBezTo>
                <a:lnTo>
                  <a:pt x="880" y="408"/>
                </a:lnTo>
                <a:lnTo>
                  <a:pt x="880" y="408"/>
                </a:lnTo>
                <a:lnTo>
                  <a:pt x="880" y="408"/>
                </a:lnTo>
                <a:close/>
              </a:path>
            </a:pathLst>
          </a:custGeom>
          <a:gradFill rotWithShape="0">
            <a:gsLst>
              <a:gs pos="0">
                <a:srgbClr val="CFEBA0"/>
              </a:gs>
              <a:gs pos="100000">
                <a:srgbClr val="8ABD35"/>
              </a:gs>
            </a:gsLst>
            <a:lin ang="5400000"/>
          </a:gradFill>
          <a:ln w="7620">
            <a:solidFill>
              <a:srgbClr val="6E8A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03" name="Text Box 7">
            <a:extLst>
              <a:ext uri="{FF2B5EF4-FFF2-40B4-BE49-F238E27FC236}">
                <a16:creationId xmlns:a16="http://schemas.microsoft.com/office/drawing/2014/main" id="{900F1FEB-D50D-46A3-9334-A6C6594E4C36}"/>
              </a:ext>
            </a:extLst>
          </p:cNvPr>
          <p:cNvSpPr txBox="1">
            <a:spLocks noChangeArrowheads="1"/>
          </p:cNvSpPr>
          <p:nvPr/>
        </p:nvSpPr>
        <p:spPr bwMode="auto">
          <a:xfrm>
            <a:off x="4641851" y="2897992"/>
            <a:ext cx="1117600" cy="49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Schedule Apointment at shop </a:t>
            </a:r>
          </a:p>
        </p:txBody>
      </p:sp>
      <p:sp>
        <p:nvSpPr>
          <p:cNvPr id="4104" name="Freeform 8">
            <a:extLst>
              <a:ext uri="{FF2B5EF4-FFF2-40B4-BE49-F238E27FC236}">
                <a16:creationId xmlns:a16="http://schemas.microsoft.com/office/drawing/2014/main" id="{1B376841-FD4A-4C51-9356-8463DB019833}"/>
              </a:ext>
            </a:extLst>
          </p:cNvPr>
          <p:cNvSpPr>
            <a:spLocks/>
          </p:cNvSpPr>
          <p:nvPr/>
        </p:nvSpPr>
        <p:spPr bwMode="auto">
          <a:xfrm>
            <a:off x="8788400" y="2834217"/>
            <a:ext cx="1117600" cy="599016"/>
          </a:xfrm>
          <a:custGeom>
            <a:avLst/>
            <a:gdLst>
              <a:gd name="T0" fmla="*/ 880 w 880"/>
              <a:gd name="T1" fmla="*/ 408 h 472"/>
              <a:gd name="T2" fmla="*/ 816 w 880"/>
              <a:gd name="T3" fmla="*/ 472 h 472"/>
              <a:gd name="T4" fmla="*/ 64 w 880"/>
              <a:gd name="T5" fmla="*/ 472 h 472"/>
              <a:gd name="T6" fmla="*/ 0 w 880"/>
              <a:gd name="T7" fmla="*/ 408 h 472"/>
              <a:gd name="T8" fmla="*/ 0 w 880"/>
              <a:gd name="T9" fmla="*/ 64 h 472"/>
              <a:gd name="T10" fmla="*/ 64 w 880"/>
              <a:gd name="T11" fmla="*/ 0 h 472"/>
              <a:gd name="T12" fmla="*/ 816 w 880"/>
              <a:gd name="T13" fmla="*/ 0 h 472"/>
              <a:gd name="T14" fmla="*/ 880 w 880"/>
              <a:gd name="T15" fmla="*/ 64 h 472"/>
              <a:gd name="T16" fmla="*/ 880 w 880"/>
              <a:gd name="T17" fmla="*/ 408 h 472"/>
              <a:gd name="T18" fmla="*/ 880 w 880"/>
              <a:gd name="T19" fmla="*/ 408 h 472"/>
              <a:gd name="T20" fmla="*/ 880 w 880"/>
              <a:gd name="T21" fmla="*/ 408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472">
                <a:moveTo>
                  <a:pt x="880" y="408"/>
                </a:moveTo>
                <a:cubicBezTo>
                  <a:pt x="880" y="450"/>
                  <a:pt x="858" y="472"/>
                  <a:pt x="816" y="472"/>
                </a:cubicBezTo>
                <a:lnTo>
                  <a:pt x="64" y="472"/>
                </a:lnTo>
                <a:cubicBezTo>
                  <a:pt x="21" y="472"/>
                  <a:pt x="0" y="450"/>
                  <a:pt x="0" y="408"/>
                </a:cubicBezTo>
                <a:lnTo>
                  <a:pt x="0" y="64"/>
                </a:lnTo>
                <a:cubicBezTo>
                  <a:pt x="0" y="21"/>
                  <a:pt x="21" y="0"/>
                  <a:pt x="64" y="0"/>
                </a:cubicBezTo>
                <a:lnTo>
                  <a:pt x="816" y="0"/>
                </a:lnTo>
                <a:cubicBezTo>
                  <a:pt x="858" y="0"/>
                  <a:pt x="880" y="21"/>
                  <a:pt x="880" y="64"/>
                </a:cubicBezTo>
                <a:lnTo>
                  <a:pt x="880" y="408"/>
                </a:lnTo>
                <a:lnTo>
                  <a:pt x="880" y="408"/>
                </a:lnTo>
                <a:lnTo>
                  <a:pt x="880" y="408"/>
                </a:lnTo>
                <a:close/>
              </a:path>
            </a:pathLst>
          </a:custGeom>
          <a:gradFill rotWithShape="0">
            <a:gsLst>
              <a:gs pos="0">
                <a:srgbClr val="CFEBA0"/>
              </a:gs>
              <a:gs pos="100000">
                <a:srgbClr val="8ABD35"/>
              </a:gs>
            </a:gsLst>
            <a:lin ang="5400000"/>
          </a:gradFill>
          <a:ln w="7620">
            <a:solidFill>
              <a:srgbClr val="6E8A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05" name="Text Box 9">
            <a:extLst>
              <a:ext uri="{FF2B5EF4-FFF2-40B4-BE49-F238E27FC236}">
                <a16:creationId xmlns:a16="http://schemas.microsoft.com/office/drawing/2014/main" id="{BB404210-CACD-4040-91CE-63B04A5420B9}"/>
              </a:ext>
            </a:extLst>
          </p:cNvPr>
          <p:cNvSpPr txBox="1">
            <a:spLocks noChangeArrowheads="1"/>
          </p:cNvSpPr>
          <p:nvPr/>
        </p:nvSpPr>
        <p:spPr bwMode="auto">
          <a:xfrm>
            <a:off x="8788400" y="2969515"/>
            <a:ext cx="1117600" cy="3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Apointment at location of choice</a:t>
            </a:r>
          </a:p>
        </p:txBody>
      </p:sp>
      <p:sp>
        <p:nvSpPr>
          <p:cNvPr id="4106" name="Freeform 10">
            <a:extLst>
              <a:ext uri="{FF2B5EF4-FFF2-40B4-BE49-F238E27FC236}">
                <a16:creationId xmlns:a16="http://schemas.microsoft.com/office/drawing/2014/main" id="{8BA9A56B-5165-470B-A256-1FC5AA098D5D}"/>
              </a:ext>
            </a:extLst>
          </p:cNvPr>
          <p:cNvSpPr>
            <a:spLocks/>
          </p:cNvSpPr>
          <p:nvPr/>
        </p:nvSpPr>
        <p:spPr bwMode="auto">
          <a:xfrm>
            <a:off x="6460067" y="1564218"/>
            <a:ext cx="1117600" cy="628649"/>
          </a:xfrm>
          <a:custGeom>
            <a:avLst/>
            <a:gdLst>
              <a:gd name="T0" fmla="*/ 880 w 880"/>
              <a:gd name="T1" fmla="*/ 432 h 496"/>
              <a:gd name="T2" fmla="*/ 816 w 880"/>
              <a:gd name="T3" fmla="*/ 496 h 496"/>
              <a:gd name="T4" fmla="*/ 64 w 880"/>
              <a:gd name="T5" fmla="*/ 496 h 496"/>
              <a:gd name="T6" fmla="*/ 0 w 880"/>
              <a:gd name="T7" fmla="*/ 432 h 496"/>
              <a:gd name="T8" fmla="*/ 0 w 880"/>
              <a:gd name="T9" fmla="*/ 64 h 496"/>
              <a:gd name="T10" fmla="*/ 64 w 880"/>
              <a:gd name="T11" fmla="*/ 0 h 496"/>
              <a:gd name="T12" fmla="*/ 816 w 880"/>
              <a:gd name="T13" fmla="*/ 0 h 496"/>
              <a:gd name="T14" fmla="*/ 880 w 880"/>
              <a:gd name="T15" fmla="*/ 64 h 496"/>
              <a:gd name="T16" fmla="*/ 880 w 880"/>
              <a:gd name="T17" fmla="*/ 432 h 496"/>
              <a:gd name="T18" fmla="*/ 880 w 880"/>
              <a:gd name="T19" fmla="*/ 432 h 496"/>
              <a:gd name="T20" fmla="*/ 880 w 880"/>
              <a:gd name="T21" fmla="*/ 432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496">
                <a:moveTo>
                  <a:pt x="880" y="432"/>
                </a:moveTo>
                <a:cubicBezTo>
                  <a:pt x="880" y="474"/>
                  <a:pt x="858" y="496"/>
                  <a:pt x="816" y="496"/>
                </a:cubicBezTo>
                <a:lnTo>
                  <a:pt x="64" y="496"/>
                </a:lnTo>
                <a:cubicBezTo>
                  <a:pt x="21" y="496"/>
                  <a:pt x="0" y="474"/>
                  <a:pt x="0" y="432"/>
                </a:cubicBezTo>
                <a:lnTo>
                  <a:pt x="0" y="64"/>
                </a:lnTo>
                <a:cubicBezTo>
                  <a:pt x="0" y="21"/>
                  <a:pt x="21" y="0"/>
                  <a:pt x="64" y="0"/>
                </a:cubicBezTo>
                <a:lnTo>
                  <a:pt x="816" y="0"/>
                </a:lnTo>
                <a:cubicBezTo>
                  <a:pt x="858" y="0"/>
                  <a:pt x="880" y="21"/>
                  <a:pt x="880" y="64"/>
                </a:cubicBezTo>
                <a:lnTo>
                  <a:pt x="880" y="432"/>
                </a:lnTo>
                <a:lnTo>
                  <a:pt x="880" y="432"/>
                </a:lnTo>
                <a:lnTo>
                  <a:pt x="880" y="432"/>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07" name="Text Box 11">
            <a:extLst>
              <a:ext uri="{FF2B5EF4-FFF2-40B4-BE49-F238E27FC236}">
                <a16:creationId xmlns:a16="http://schemas.microsoft.com/office/drawing/2014/main" id="{34ED6B89-4209-41BA-A493-F98E279934CA}"/>
              </a:ext>
            </a:extLst>
          </p:cNvPr>
          <p:cNvSpPr txBox="1">
            <a:spLocks noChangeArrowheads="1"/>
          </p:cNvSpPr>
          <p:nvPr/>
        </p:nvSpPr>
        <p:spPr bwMode="auto">
          <a:xfrm>
            <a:off x="6460067" y="1796436"/>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Review Profiles</a:t>
            </a:r>
          </a:p>
        </p:txBody>
      </p:sp>
      <p:sp>
        <p:nvSpPr>
          <p:cNvPr id="4108" name="Freeform 12">
            <a:extLst>
              <a:ext uri="{FF2B5EF4-FFF2-40B4-BE49-F238E27FC236}">
                <a16:creationId xmlns:a16="http://schemas.microsoft.com/office/drawing/2014/main" id="{FE24CBC3-A55B-4908-AF0C-C479E97915B6}"/>
              </a:ext>
            </a:extLst>
          </p:cNvPr>
          <p:cNvSpPr>
            <a:spLocks/>
          </p:cNvSpPr>
          <p:nvPr/>
        </p:nvSpPr>
        <p:spPr bwMode="auto">
          <a:xfrm>
            <a:off x="6460067" y="283421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09" name="Text Box 13">
            <a:extLst>
              <a:ext uri="{FF2B5EF4-FFF2-40B4-BE49-F238E27FC236}">
                <a16:creationId xmlns:a16="http://schemas.microsoft.com/office/drawing/2014/main" id="{B609725C-FEE1-4690-B82A-5EA8DD0E6893}"/>
              </a:ext>
            </a:extLst>
          </p:cNvPr>
          <p:cNvSpPr txBox="1">
            <a:spLocks noChangeArrowheads="1"/>
          </p:cNvSpPr>
          <p:nvPr/>
        </p:nvSpPr>
        <p:spPr bwMode="auto">
          <a:xfrm>
            <a:off x="6460067" y="2955311"/>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Selection </a:t>
            </a:r>
          </a:p>
        </p:txBody>
      </p:sp>
      <p:sp>
        <p:nvSpPr>
          <p:cNvPr id="4110" name="Freeform 14">
            <a:extLst>
              <a:ext uri="{FF2B5EF4-FFF2-40B4-BE49-F238E27FC236}">
                <a16:creationId xmlns:a16="http://schemas.microsoft.com/office/drawing/2014/main" id="{65372D34-A237-4131-86EA-FEC669BC4A2F}"/>
              </a:ext>
            </a:extLst>
          </p:cNvPr>
          <p:cNvSpPr>
            <a:spLocks/>
          </p:cNvSpPr>
          <p:nvPr/>
        </p:nvSpPr>
        <p:spPr bwMode="auto">
          <a:xfrm>
            <a:off x="2569633" y="2844800"/>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11" name="Text Box 15">
            <a:extLst>
              <a:ext uri="{FF2B5EF4-FFF2-40B4-BE49-F238E27FC236}">
                <a16:creationId xmlns:a16="http://schemas.microsoft.com/office/drawing/2014/main" id="{89CA3B69-6775-4CC5-8F8A-FFD06CB27630}"/>
              </a:ext>
            </a:extLst>
          </p:cNvPr>
          <p:cNvSpPr txBox="1">
            <a:spLocks noChangeArrowheads="1"/>
          </p:cNvSpPr>
          <p:nvPr/>
        </p:nvSpPr>
        <p:spPr bwMode="auto">
          <a:xfrm>
            <a:off x="2569633" y="2965894"/>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Pay Online </a:t>
            </a:r>
          </a:p>
        </p:txBody>
      </p:sp>
      <p:sp>
        <p:nvSpPr>
          <p:cNvPr id="4112" name="Freeform 16">
            <a:extLst>
              <a:ext uri="{FF2B5EF4-FFF2-40B4-BE49-F238E27FC236}">
                <a16:creationId xmlns:a16="http://schemas.microsoft.com/office/drawing/2014/main" id="{04B310CB-9164-44D1-94FD-C01B3FE9EA91}"/>
              </a:ext>
            </a:extLst>
          </p:cNvPr>
          <p:cNvSpPr>
            <a:spLocks/>
          </p:cNvSpPr>
          <p:nvPr/>
        </p:nvSpPr>
        <p:spPr bwMode="auto">
          <a:xfrm>
            <a:off x="152400" y="3941233"/>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CFEBA0"/>
              </a:gs>
              <a:gs pos="100000">
                <a:srgbClr val="8ABD35"/>
              </a:gs>
            </a:gsLst>
            <a:lin ang="5400000"/>
          </a:gradFill>
          <a:ln w="7620">
            <a:solidFill>
              <a:srgbClr val="6E8A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13" name="Text Box 17">
            <a:extLst>
              <a:ext uri="{FF2B5EF4-FFF2-40B4-BE49-F238E27FC236}">
                <a16:creationId xmlns:a16="http://schemas.microsoft.com/office/drawing/2014/main" id="{25EF0ED9-BE64-4B81-BAB0-505FB4BD7DD3}"/>
              </a:ext>
            </a:extLst>
          </p:cNvPr>
          <p:cNvSpPr txBox="1">
            <a:spLocks noChangeArrowheads="1"/>
          </p:cNvSpPr>
          <p:nvPr/>
        </p:nvSpPr>
        <p:spPr bwMode="auto">
          <a:xfrm>
            <a:off x="152400" y="4062327"/>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Pay Cash </a:t>
            </a:r>
          </a:p>
        </p:txBody>
      </p:sp>
      <p:sp>
        <p:nvSpPr>
          <p:cNvPr id="4114" name="Freeform 18">
            <a:extLst>
              <a:ext uri="{FF2B5EF4-FFF2-40B4-BE49-F238E27FC236}">
                <a16:creationId xmlns:a16="http://schemas.microsoft.com/office/drawing/2014/main" id="{E0A846BB-7390-46A5-9679-EC27C2B11E16}"/>
              </a:ext>
            </a:extLst>
          </p:cNvPr>
          <p:cNvSpPr>
            <a:spLocks/>
          </p:cNvSpPr>
          <p:nvPr/>
        </p:nvSpPr>
        <p:spPr bwMode="auto">
          <a:xfrm>
            <a:off x="2569633" y="3941233"/>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15" name="Text Box 19">
            <a:extLst>
              <a:ext uri="{FF2B5EF4-FFF2-40B4-BE49-F238E27FC236}">
                <a16:creationId xmlns:a16="http://schemas.microsoft.com/office/drawing/2014/main" id="{BC24B347-3635-41DD-82A1-05951E332DEF}"/>
              </a:ext>
            </a:extLst>
          </p:cNvPr>
          <p:cNvSpPr txBox="1">
            <a:spLocks noChangeArrowheads="1"/>
          </p:cNvSpPr>
          <p:nvPr/>
        </p:nvSpPr>
        <p:spPr bwMode="auto">
          <a:xfrm>
            <a:off x="2569633" y="3980223"/>
            <a:ext cx="1117600" cy="3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 Service </a:t>
            </a:r>
          </a:p>
          <a:p>
            <a:pPr algn="ctr" eaLnBrk="1" hangingPunct="1"/>
            <a:r>
              <a:rPr lang="en-US" altLang="en-US" sz="1067">
                <a:solidFill>
                  <a:srgbClr val="000000"/>
                </a:solidFill>
              </a:rPr>
              <a:t>Customer </a:t>
            </a:r>
          </a:p>
        </p:txBody>
      </p:sp>
      <p:sp>
        <p:nvSpPr>
          <p:cNvPr id="4116" name="Freeform 20">
            <a:extLst>
              <a:ext uri="{FF2B5EF4-FFF2-40B4-BE49-F238E27FC236}">
                <a16:creationId xmlns:a16="http://schemas.microsoft.com/office/drawing/2014/main" id="{D9EDC271-1CD9-45DE-ACED-739BCD3ABA0F}"/>
              </a:ext>
            </a:extLst>
          </p:cNvPr>
          <p:cNvSpPr>
            <a:spLocks/>
          </p:cNvSpPr>
          <p:nvPr/>
        </p:nvSpPr>
        <p:spPr bwMode="auto">
          <a:xfrm>
            <a:off x="6460067" y="313267"/>
            <a:ext cx="1117600" cy="558800"/>
          </a:xfrm>
          <a:custGeom>
            <a:avLst/>
            <a:gdLst>
              <a:gd name="T0" fmla="*/ 880 w 880"/>
              <a:gd name="T1" fmla="*/ 376 h 440"/>
              <a:gd name="T2" fmla="*/ 816 w 880"/>
              <a:gd name="T3" fmla="*/ 440 h 440"/>
              <a:gd name="T4" fmla="*/ 64 w 880"/>
              <a:gd name="T5" fmla="*/ 440 h 440"/>
              <a:gd name="T6" fmla="*/ 0 w 880"/>
              <a:gd name="T7" fmla="*/ 376 h 440"/>
              <a:gd name="T8" fmla="*/ 0 w 880"/>
              <a:gd name="T9" fmla="*/ 64 h 440"/>
              <a:gd name="T10" fmla="*/ 64 w 880"/>
              <a:gd name="T11" fmla="*/ 0 h 440"/>
              <a:gd name="T12" fmla="*/ 816 w 880"/>
              <a:gd name="T13" fmla="*/ 0 h 440"/>
              <a:gd name="T14" fmla="*/ 880 w 880"/>
              <a:gd name="T15" fmla="*/ 64 h 440"/>
              <a:gd name="T16" fmla="*/ 880 w 880"/>
              <a:gd name="T17" fmla="*/ 376 h 440"/>
              <a:gd name="T18" fmla="*/ 880 w 880"/>
              <a:gd name="T19" fmla="*/ 376 h 440"/>
              <a:gd name="T20" fmla="*/ 880 w 880"/>
              <a:gd name="T21" fmla="*/ 37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440">
                <a:moveTo>
                  <a:pt x="880" y="376"/>
                </a:moveTo>
                <a:cubicBezTo>
                  <a:pt x="880" y="418"/>
                  <a:pt x="858" y="440"/>
                  <a:pt x="816" y="440"/>
                </a:cubicBezTo>
                <a:lnTo>
                  <a:pt x="64" y="440"/>
                </a:lnTo>
                <a:cubicBezTo>
                  <a:pt x="21" y="440"/>
                  <a:pt x="0" y="418"/>
                  <a:pt x="0" y="376"/>
                </a:cubicBezTo>
                <a:lnTo>
                  <a:pt x="0" y="64"/>
                </a:lnTo>
                <a:cubicBezTo>
                  <a:pt x="0" y="21"/>
                  <a:pt x="21" y="0"/>
                  <a:pt x="64" y="0"/>
                </a:cubicBezTo>
                <a:lnTo>
                  <a:pt x="816" y="0"/>
                </a:lnTo>
                <a:cubicBezTo>
                  <a:pt x="858" y="0"/>
                  <a:pt x="880" y="21"/>
                  <a:pt x="880" y="64"/>
                </a:cubicBezTo>
                <a:lnTo>
                  <a:pt x="880" y="376"/>
                </a:lnTo>
                <a:lnTo>
                  <a:pt x="880" y="376"/>
                </a:lnTo>
                <a:lnTo>
                  <a:pt x="880" y="37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17" name="Text Box 21">
            <a:extLst>
              <a:ext uri="{FF2B5EF4-FFF2-40B4-BE49-F238E27FC236}">
                <a16:creationId xmlns:a16="http://schemas.microsoft.com/office/drawing/2014/main" id="{323853DC-51F5-4ECF-A0DB-578594286465}"/>
              </a:ext>
            </a:extLst>
          </p:cNvPr>
          <p:cNvSpPr txBox="1">
            <a:spLocks noChangeArrowheads="1"/>
          </p:cNvSpPr>
          <p:nvPr/>
        </p:nvSpPr>
        <p:spPr bwMode="auto">
          <a:xfrm>
            <a:off x="6460067" y="428457"/>
            <a:ext cx="1117600" cy="3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dirty="0">
                <a:solidFill>
                  <a:srgbClr val="000000"/>
                </a:solidFill>
              </a:rPr>
              <a:t>Filter location with in desired location</a:t>
            </a:r>
          </a:p>
        </p:txBody>
      </p:sp>
      <p:sp>
        <p:nvSpPr>
          <p:cNvPr id="4118" name="Freeform 22">
            <a:extLst>
              <a:ext uri="{FF2B5EF4-FFF2-40B4-BE49-F238E27FC236}">
                <a16:creationId xmlns:a16="http://schemas.microsoft.com/office/drawing/2014/main" id="{91476D0D-B6FE-4748-AA1A-FDAD199CC22B}"/>
              </a:ext>
            </a:extLst>
          </p:cNvPr>
          <p:cNvSpPr>
            <a:spLocks/>
          </p:cNvSpPr>
          <p:nvPr/>
        </p:nvSpPr>
        <p:spPr bwMode="auto">
          <a:xfrm>
            <a:off x="152400" y="283421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19" name="Text Box 23">
            <a:extLst>
              <a:ext uri="{FF2B5EF4-FFF2-40B4-BE49-F238E27FC236}">
                <a16:creationId xmlns:a16="http://schemas.microsoft.com/office/drawing/2014/main" id="{47C1CF7B-E876-4F59-8931-0A46155873AC}"/>
              </a:ext>
            </a:extLst>
          </p:cNvPr>
          <p:cNvSpPr txBox="1">
            <a:spLocks noChangeArrowheads="1"/>
          </p:cNvSpPr>
          <p:nvPr/>
        </p:nvSpPr>
        <p:spPr bwMode="auto">
          <a:xfrm>
            <a:off x="152400" y="2873207"/>
            <a:ext cx="1117600" cy="3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 Service </a:t>
            </a:r>
          </a:p>
          <a:p>
            <a:pPr algn="ctr" eaLnBrk="1" hangingPunct="1"/>
            <a:r>
              <a:rPr lang="en-US" altLang="en-US" sz="1067">
                <a:solidFill>
                  <a:srgbClr val="000000"/>
                </a:solidFill>
              </a:rPr>
              <a:t>Customer </a:t>
            </a:r>
          </a:p>
        </p:txBody>
      </p:sp>
      <p:sp>
        <p:nvSpPr>
          <p:cNvPr id="4120" name="Freeform 24">
            <a:extLst>
              <a:ext uri="{FF2B5EF4-FFF2-40B4-BE49-F238E27FC236}">
                <a16:creationId xmlns:a16="http://schemas.microsoft.com/office/drawing/2014/main" id="{8C7F7A80-4CCB-4068-AFAB-5543E91F9E90}"/>
              </a:ext>
            </a:extLst>
          </p:cNvPr>
          <p:cNvSpPr>
            <a:spLocks/>
          </p:cNvSpPr>
          <p:nvPr/>
        </p:nvSpPr>
        <p:spPr bwMode="auto">
          <a:xfrm>
            <a:off x="2569633" y="498686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21" name="Text Box 25">
            <a:extLst>
              <a:ext uri="{FF2B5EF4-FFF2-40B4-BE49-F238E27FC236}">
                <a16:creationId xmlns:a16="http://schemas.microsoft.com/office/drawing/2014/main" id="{3F0BBBCB-48A7-4C3D-90DF-DBEEB2E62C67}"/>
              </a:ext>
            </a:extLst>
          </p:cNvPr>
          <p:cNvSpPr txBox="1">
            <a:spLocks noChangeArrowheads="1"/>
          </p:cNvSpPr>
          <p:nvPr/>
        </p:nvSpPr>
        <p:spPr bwMode="auto">
          <a:xfrm>
            <a:off x="2569633" y="5107960"/>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Exit Shop </a:t>
            </a:r>
          </a:p>
        </p:txBody>
      </p:sp>
      <p:sp>
        <p:nvSpPr>
          <p:cNvPr id="4122" name="Freeform 26">
            <a:extLst>
              <a:ext uri="{FF2B5EF4-FFF2-40B4-BE49-F238E27FC236}">
                <a16:creationId xmlns:a16="http://schemas.microsoft.com/office/drawing/2014/main" id="{3F379E68-43E9-4CD7-BD76-58447043B02F}"/>
              </a:ext>
            </a:extLst>
          </p:cNvPr>
          <p:cNvSpPr>
            <a:spLocks/>
          </p:cNvSpPr>
          <p:nvPr/>
        </p:nvSpPr>
        <p:spPr bwMode="auto">
          <a:xfrm>
            <a:off x="6460067" y="613621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23" name="Text Box 27">
            <a:extLst>
              <a:ext uri="{FF2B5EF4-FFF2-40B4-BE49-F238E27FC236}">
                <a16:creationId xmlns:a16="http://schemas.microsoft.com/office/drawing/2014/main" id="{CF3EDBA6-4EC9-47C3-94FC-DA027998953D}"/>
              </a:ext>
            </a:extLst>
          </p:cNvPr>
          <p:cNvSpPr txBox="1">
            <a:spLocks noChangeArrowheads="1"/>
          </p:cNvSpPr>
          <p:nvPr/>
        </p:nvSpPr>
        <p:spPr bwMode="auto">
          <a:xfrm>
            <a:off x="6460067" y="6257311"/>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Write Review</a:t>
            </a:r>
          </a:p>
        </p:txBody>
      </p:sp>
      <p:sp>
        <p:nvSpPr>
          <p:cNvPr id="4124" name="Freeform 28">
            <a:extLst>
              <a:ext uri="{FF2B5EF4-FFF2-40B4-BE49-F238E27FC236}">
                <a16:creationId xmlns:a16="http://schemas.microsoft.com/office/drawing/2014/main" id="{53759BDF-715F-4C77-B77E-7076D4BD7B20}"/>
              </a:ext>
            </a:extLst>
          </p:cNvPr>
          <p:cNvSpPr>
            <a:spLocks/>
          </p:cNvSpPr>
          <p:nvPr/>
        </p:nvSpPr>
        <p:spPr bwMode="auto">
          <a:xfrm>
            <a:off x="6460067" y="4013200"/>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25" name="Text Box 29">
            <a:extLst>
              <a:ext uri="{FF2B5EF4-FFF2-40B4-BE49-F238E27FC236}">
                <a16:creationId xmlns:a16="http://schemas.microsoft.com/office/drawing/2014/main" id="{CF9BFFBB-8838-4FA6-B582-ACC3157BB0B4}"/>
              </a:ext>
            </a:extLst>
          </p:cNvPr>
          <p:cNvSpPr txBox="1">
            <a:spLocks noChangeArrowheads="1"/>
          </p:cNvSpPr>
          <p:nvPr/>
        </p:nvSpPr>
        <p:spPr bwMode="auto">
          <a:xfrm>
            <a:off x="6460067" y="4134294"/>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Cancellation </a:t>
            </a:r>
          </a:p>
        </p:txBody>
      </p:sp>
      <p:sp>
        <p:nvSpPr>
          <p:cNvPr id="4126" name="Freeform 30">
            <a:extLst>
              <a:ext uri="{FF2B5EF4-FFF2-40B4-BE49-F238E27FC236}">
                <a16:creationId xmlns:a16="http://schemas.microsoft.com/office/drawing/2014/main" id="{5C2A4366-707C-4063-A773-9E1E225183FA}"/>
              </a:ext>
            </a:extLst>
          </p:cNvPr>
          <p:cNvSpPr>
            <a:spLocks/>
          </p:cNvSpPr>
          <p:nvPr/>
        </p:nvSpPr>
        <p:spPr bwMode="auto">
          <a:xfrm>
            <a:off x="10922000" y="2844800"/>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27" name="Text Box 31">
            <a:extLst>
              <a:ext uri="{FF2B5EF4-FFF2-40B4-BE49-F238E27FC236}">
                <a16:creationId xmlns:a16="http://schemas.microsoft.com/office/drawing/2014/main" id="{42E831F4-2046-4B51-BA08-DB2EC31BFD43}"/>
              </a:ext>
            </a:extLst>
          </p:cNvPr>
          <p:cNvSpPr txBox="1">
            <a:spLocks noChangeArrowheads="1"/>
          </p:cNvSpPr>
          <p:nvPr/>
        </p:nvSpPr>
        <p:spPr bwMode="auto">
          <a:xfrm>
            <a:off x="10922000" y="2965894"/>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Pay Online </a:t>
            </a:r>
          </a:p>
        </p:txBody>
      </p:sp>
      <p:sp>
        <p:nvSpPr>
          <p:cNvPr id="4128" name="Freeform 32">
            <a:extLst>
              <a:ext uri="{FF2B5EF4-FFF2-40B4-BE49-F238E27FC236}">
                <a16:creationId xmlns:a16="http://schemas.microsoft.com/office/drawing/2014/main" id="{BB146732-90C6-43F5-9005-6B84742CB53F}"/>
              </a:ext>
            </a:extLst>
          </p:cNvPr>
          <p:cNvSpPr>
            <a:spLocks/>
          </p:cNvSpPr>
          <p:nvPr/>
        </p:nvSpPr>
        <p:spPr bwMode="auto">
          <a:xfrm>
            <a:off x="10922000" y="4083051"/>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29" name="Text Box 33">
            <a:extLst>
              <a:ext uri="{FF2B5EF4-FFF2-40B4-BE49-F238E27FC236}">
                <a16:creationId xmlns:a16="http://schemas.microsoft.com/office/drawing/2014/main" id="{86962B13-B7F8-4869-9153-66B601F085BD}"/>
              </a:ext>
            </a:extLst>
          </p:cNvPr>
          <p:cNvSpPr txBox="1">
            <a:spLocks noChangeArrowheads="1"/>
          </p:cNvSpPr>
          <p:nvPr/>
        </p:nvSpPr>
        <p:spPr bwMode="auto">
          <a:xfrm>
            <a:off x="10922000" y="4122041"/>
            <a:ext cx="1117600" cy="3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 Service </a:t>
            </a:r>
          </a:p>
          <a:p>
            <a:pPr algn="ctr" eaLnBrk="1" hangingPunct="1"/>
            <a:r>
              <a:rPr lang="en-US" altLang="en-US" sz="1067">
                <a:solidFill>
                  <a:srgbClr val="000000"/>
                </a:solidFill>
              </a:rPr>
              <a:t>Customer </a:t>
            </a:r>
          </a:p>
        </p:txBody>
      </p:sp>
      <p:sp>
        <p:nvSpPr>
          <p:cNvPr id="4130" name="Freeform 34">
            <a:extLst>
              <a:ext uri="{FF2B5EF4-FFF2-40B4-BE49-F238E27FC236}">
                <a16:creationId xmlns:a16="http://schemas.microsoft.com/office/drawing/2014/main" id="{EC741AAC-803C-4E99-B3AA-F87F15BFB5B6}"/>
              </a:ext>
            </a:extLst>
          </p:cNvPr>
          <p:cNvSpPr>
            <a:spLocks/>
          </p:cNvSpPr>
          <p:nvPr/>
        </p:nvSpPr>
        <p:spPr bwMode="auto">
          <a:xfrm>
            <a:off x="6460067" y="498686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1" name="Text Box 35">
            <a:extLst>
              <a:ext uri="{FF2B5EF4-FFF2-40B4-BE49-F238E27FC236}">
                <a16:creationId xmlns:a16="http://schemas.microsoft.com/office/drawing/2014/main" id="{88DAC1B0-C223-4AAA-9ED5-D546C6317610}"/>
              </a:ext>
            </a:extLst>
          </p:cNvPr>
          <p:cNvSpPr txBox="1">
            <a:spLocks noChangeArrowheads="1"/>
          </p:cNvSpPr>
          <p:nvPr/>
        </p:nvSpPr>
        <p:spPr bwMode="auto">
          <a:xfrm>
            <a:off x="6460067" y="5107960"/>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Refund</a:t>
            </a:r>
          </a:p>
        </p:txBody>
      </p:sp>
      <p:sp>
        <p:nvSpPr>
          <p:cNvPr id="4132" name="Freeform 36">
            <a:extLst>
              <a:ext uri="{FF2B5EF4-FFF2-40B4-BE49-F238E27FC236}">
                <a16:creationId xmlns:a16="http://schemas.microsoft.com/office/drawing/2014/main" id="{D4B960ED-16CB-462B-A0C3-4C234E4FAB46}"/>
              </a:ext>
            </a:extLst>
          </p:cNvPr>
          <p:cNvSpPr>
            <a:spLocks/>
          </p:cNvSpPr>
          <p:nvPr/>
        </p:nvSpPr>
        <p:spPr bwMode="auto">
          <a:xfrm>
            <a:off x="1684867" y="527051"/>
            <a:ext cx="1657351" cy="10583"/>
          </a:xfrm>
          <a:custGeom>
            <a:avLst/>
            <a:gdLst>
              <a:gd name="T0" fmla="*/ 0 w 1304"/>
              <a:gd name="T1" fmla="*/ 0 h 8"/>
              <a:gd name="T2" fmla="*/ 1304 w 1304"/>
              <a:gd name="T3" fmla="*/ 8 h 8"/>
            </a:gdLst>
            <a:ahLst/>
            <a:cxnLst>
              <a:cxn ang="0">
                <a:pos x="T0" y="T1"/>
              </a:cxn>
              <a:cxn ang="0">
                <a:pos x="T2" y="T3"/>
              </a:cxn>
            </a:cxnLst>
            <a:rect l="0" t="0" r="r" b="b"/>
            <a:pathLst>
              <a:path w="1304" h="8">
                <a:moveTo>
                  <a:pt x="0" y="0"/>
                </a:moveTo>
                <a:lnTo>
                  <a:pt x="1304" y="8"/>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3" name="Freeform 37">
            <a:extLst>
              <a:ext uri="{FF2B5EF4-FFF2-40B4-BE49-F238E27FC236}">
                <a16:creationId xmlns:a16="http://schemas.microsoft.com/office/drawing/2014/main" id="{8ACF2FF7-1006-4B4A-AD63-CAEFE45F21D6}"/>
              </a:ext>
            </a:extLst>
          </p:cNvPr>
          <p:cNvSpPr>
            <a:spLocks/>
          </p:cNvSpPr>
          <p:nvPr/>
        </p:nvSpPr>
        <p:spPr bwMode="auto">
          <a:xfrm>
            <a:off x="3259667" y="495301"/>
            <a:ext cx="82551" cy="82551"/>
          </a:xfrm>
          <a:custGeom>
            <a:avLst/>
            <a:gdLst>
              <a:gd name="T0" fmla="*/ 64 w 64"/>
              <a:gd name="T1" fmla="*/ 32 h 63"/>
              <a:gd name="T2" fmla="*/ 0 w 64"/>
              <a:gd name="T3" fmla="*/ 63 h 63"/>
              <a:gd name="T4" fmla="*/ 0 w 64"/>
              <a:gd name="T5" fmla="*/ 0 h 63"/>
              <a:gd name="T6" fmla="*/ 64 w 64"/>
              <a:gd name="T7" fmla="*/ 32 h 63"/>
              <a:gd name="T8" fmla="*/ 64 w 64"/>
              <a:gd name="T9" fmla="*/ 32 h 63"/>
            </a:gdLst>
            <a:ahLst/>
            <a:cxnLst>
              <a:cxn ang="0">
                <a:pos x="T0" y="T1"/>
              </a:cxn>
              <a:cxn ang="0">
                <a:pos x="T2" y="T3"/>
              </a:cxn>
              <a:cxn ang="0">
                <a:pos x="T4" y="T5"/>
              </a:cxn>
              <a:cxn ang="0">
                <a:pos x="T6" y="T7"/>
              </a:cxn>
              <a:cxn ang="0">
                <a:pos x="T8" y="T9"/>
              </a:cxn>
            </a:cxnLst>
            <a:rect l="0" t="0" r="r" b="b"/>
            <a:pathLst>
              <a:path w="64" h="63">
                <a:moveTo>
                  <a:pt x="64" y="32"/>
                </a:moveTo>
                <a:lnTo>
                  <a:pt x="0" y="63"/>
                </a:lnTo>
                <a:lnTo>
                  <a:pt x="0" y="0"/>
                </a:lnTo>
                <a:lnTo>
                  <a:pt x="64" y="32"/>
                </a:lnTo>
                <a:lnTo>
                  <a:pt x="64"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4" name="Freeform 38">
            <a:extLst>
              <a:ext uri="{FF2B5EF4-FFF2-40B4-BE49-F238E27FC236}">
                <a16:creationId xmlns:a16="http://schemas.microsoft.com/office/drawing/2014/main" id="{DB59A712-E501-4966-9E77-98412C0D02E1}"/>
              </a:ext>
            </a:extLst>
          </p:cNvPr>
          <p:cNvSpPr>
            <a:spLocks/>
          </p:cNvSpPr>
          <p:nvPr/>
        </p:nvSpPr>
        <p:spPr bwMode="auto">
          <a:xfrm>
            <a:off x="4601634" y="588433"/>
            <a:ext cx="1818217" cy="0"/>
          </a:xfrm>
          <a:custGeom>
            <a:avLst/>
            <a:gdLst>
              <a:gd name="T0" fmla="*/ 0 w 1432"/>
              <a:gd name="T1" fmla="*/ 1432 w 1432"/>
            </a:gdLst>
            <a:ahLst/>
            <a:cxnLst>
              <a:cxn ang="0">
                <a:pos x="T0" y="0"/>
              </a:cxn>
              <a:cxn ang="0">
                <a:pos x="T1" y="0"/>
              </a:cxn>
            </a:cxnLst>
            <a:rect l="0" t="0" r="r" b="b"/>
            <a:pathLst>
              <a:path w="1432">
                <a:moveTo>
                  <a:pt x="0" y="0"/>
                </a:moveTo>
                <a:lnTo>
                  <a:pt x="1432" y="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5" name="Freeform 39">
            <a:extLst>
              <a:ext uri="{FF2B5EF4-FFF2-40B4-BE49-F238E27FC236}">
                <a16:creationId xmlns:a16="http://schemas.microsoft.com/office/drawing/2014/main" id="{F3085C5A-BA5F-46C1-982E-710C156C0FAC}"/>
              </a:ext>
            </a:extLst>
          </p:cNvPr>
          <p:cNvSpPr>
            <a:spLocks/>
          </p:cNvSpPr>
          <p:nvPr/>
        </p:nvSpPr>
        <p:spPr bwMode="auto">
          <a:xfrm>
            <a:off x="6339418" y="548218"/>
            <a:ext cx="80433" cy="80433"/>
          </a:xfrm>
          <a:custGeom>
            <a:avLst/>
            <a:gdLst>
              <a:gd name="T0" fmla="*/ 64 w 64"/>
              <a:gd name="T1" fmla="*/ 32 h 64"/>
              <a:gd name="T2" fmla="*/ 0 w 64"/>
              <a:gd name="T3" fmla="*/ 64 h 64"/>
              <a:gd name="T4" fmla="*/ 0 w 64"/>
              <a:gd name="T5" fmla="*/ 0 h 64"/>
              <a:gd name="T6" fmla="*/ 64 w 64"/>
              <a:gd name="T7" fmla="*/ 32 h 64"/>
              <a:gd name="T8" fmla="*/ 64 w 64"/>
              <a:gd name="T9" fmla="*/ 32 h 64"/>
            </a:gdLst>
            <a:ahLst/>
            <a:cxnLst>
              <a:cxn ang="0">
                <a:pos x="T0" y="T1"/>
              </a:cxn>
              <a:cxn ang="0">
                <a:pos x="T2" y="T3"/>
              </a:cxn>
              <a:cxn ang="0">
                <a:pos x="T4" y="T5"/>
              </a:cxn>
              <a:cxn ang="0">
                <a:pos x="T6" y="T7"/>
              </a:cxn>
              <a:cxn ang="0">
                <a:pos x="T8" y="T9"/>
              </a:cxn>
            </a:cxnLst>
            <a:rect l="0" t="0" r="r" b="b"/>
            <a:pathLst>
              <a:path w="64" h="64">
                <a:moveTo>
                  <a:pt x="64" y="32"/>
                </a:moveTo>
                <a:lnTo>
                  <a:pt x="0" y="64"/>
                </a:lnTo>
                <a:lnTo>
                  <a:pt x="0" y="0"/>
                </a:lnTo>
                <a:lnTo>
                  <a:pt x="64" y="32"/>
                </a:lnTo>
                <a:lnTo>
                  <a:pt x="64"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6" name="Freeform 40">
            <a:extLst>
              <a:ext uri="{FF2B5EF4-FFF2-40B4-BE49-F238E27FC236}">
                <a16:creationId xmlns:a16="http://schemas.microsoft.com/office/drawing/2014/main" id="{0980C11B-221C-4063-825E-3AE0A592BC0C}"/>
              </a:ext>
            </a:extLst>
          </p:cNvPr>
          <p:cNvSpPr>
            <a:spLocks/>
          </p:cNvSpPr>
          <p:nvPr/>
        </p:nvSpPr>
        <p:spPr bwMode="auto">
          <a:xfrm>
            <a:off x="7010400" y="872067"/>
            <a:ext cx="8467" cy="641351"/>
          </a:xfrm>
          <a:custGeom>
            <a:avLst/>
            <a:gdLst>
              <a:gd name="T0" fmla="*/ 0 w 8"/>
              <a:gd name="T1" fmla="*/ 0 h 504"/>
              <a:gd name="T2" fmla="*/ 8 w 8"/>
              <a:gd name="T3" fmla="*/ 504 h 504"/>
            </a:gdLst>
            <a:ahLst/>
            <a:cxnLst>
              <a:cxn ang="0">
                <a:pos x="T0" y="T1"/>
              </a:cxn>
              <a:cxn ang="0">
                <a:pos x="T2" y="T3"/>
              </a:cxn>
            </a:cxnLst>
            <a:rect l="0" t="0" r="r" b="b"/>
            <a:pathLst>
              <a:path w="8" h="504">
                <a:moveTo>
                  <a:pt x="0" y="0"/>
                </a:moveTo>
                <a:lnTo>
                  <a:pt x="8" y="504"/>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7" name="Freeform 41">
            <a:extLst>
              <a:ext uri="{FF2B5EF4-FFF2-40B4-BE49-F238E27FC236}">
                <a16:creationId xmlns:a16="http://schemas.microsoft.com/office/drawing/2014/main" id="{B88C93FA-B8FC-4218-B9CC-54BEFE3804E1}"/>
              </a:ext>
            </a:extLst>
          </p:cNvPr>
          <p:cNvSpPr>
            <a:spLocks/>
          </p:cNvSpPr>
          <p:nvPr/>
        </p:nvSpPr>
        <p:spPr bwMode="auto">
          <a:xfrm>
            <a:off x="6976534" y="1430867"/>
            <a:ext cx="82551" cy="82551"/>
          </a:xfrm>
          <a:custGeom>
            <a:avLst/>
            <a:gdLst>
              <a:gd name="T0" fmla="*/ 33 w 63"/>
              <a:gd name="T1" fmla="*/ 64 h 64"/>
              <a:gd name="T2" fmla="*/ 0 w 63"/>
              <a:gd name="T3" fmla="*/ 1 h 64"/>
              <a:gd name="T4" fmla="*/ 63 w 63"/>
              <a:gd name="T5" fmla="*/ 0 h 64"/>
              <a:gd name="T6" fmla="*/ 33 w 63"/>
              <a:gd name="T7" fmla="*/ 64 h 64"/>
              <a:gd name="T8" fmla="*/ 33 w 63"/>
              <a:gd name="T9" fmla="*/ 64 h 64"/>
            </a:gdLst>
            <a:ahLst/>
            <a:cxnLst>
              <a:cxn ang="0">
                <a:pos x="T0" y="T1"/>
              </a:cxn>
              <a:cxn ang="0">
                <a:pos x="T2" y="T3"/>
              </a:cxn>
              <a:cxn ang="0">
                <a:pos x="T4" y="T5"/>
              </a:cxn>
              <a:cxn ang="0">
                <a:pos x="T6" y="T7"/>
              </a:cxn>
              <a:cxn ang="0">
                <a:pos x="T8" y="T9"/>
              </a:cxn>
            </a:cxnLst>
            <a:rect l="0" t="0" r="r" b="b"/>
            <a:pathLst>
              <a:path w="63" h="64">
                <a:moveTo>
                  <a:pt x="33" y="64"/>
                </a:moveTo>
                <a:lnTo>
                  <a:pt x="0" y="1"/>
                </a:lnTo>
                <a:lnTo>
                  <a:pt x="63" y="0"/>
                </a:lnTo>
                <a:lnTo>
                  <a:pt x="33" y="64"/>
                </a:lnTo>
                <a:lnTo>
                  <a:pt x="33"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8" name="Freeform 42">
            <a:extLst>
              <a:ext uri="{FF2B5EF4-FFF2-40B4-BE49-F238E27FC236}">
                <a16:creationId xmlns:a16="http://schemas.microsoft.com/office/drawing/2014/main" id="{8B2F2696-CF21-49E9-A394-6062A54BDD2E}"/>
              </a:ext>
            </a:extLst>
          </p:cNvPr>
          <p:cNvSpPr>
            <a:spLocks/>
          </p:cNvSpPr>
          <p:nvPr/>
        </p:nvSpPr>
        <p:spPr bwMode="auto">
          <a:xfrm>
            <a:off x="7010400" y="2192867"/>
            <a:ext cx="0" cy="579967"/>
          </a:xfrm>
          <a:custGeom>
            <a:avLst/>
            <a:gdLst>
              <a:gd name="T0" fmla="*/ 0 h 456"/>
              <a:gd name="T1" fmla="*/ 456 h 456"/>
            </a:gdLst>
            <a:ahLst/>
            <a:cxnLst>
              <a:cxn ang="0">
                <a:pos x="0" y="T0"/>
              </a:cxn>
              <a:cxn ang="0">
                <a:pos x="0" y="T1"/>
              </a:cxn>
            </a:cxnLst>
            <a:rect l="0" t="0" r="r" b="b"/>
            <a:pathLst>
              <a:path h="456">
                <a:moveTo>
                  <a:pt x="0" y="0"/>
                </a:moveTo>
                <a:lnTo>
                  <a:pt x="0" y="456"/>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39" name="Freeform 43">
            <a:extLst>
              <a:ext uri="{FF2B5EF4-FFF2-40B4-BE49-F238E27FC236}">
                <a16:creationId xmlns:a16="http://schemas.microsoft.com/office/drawing/2014/main" id="{587365E8-C224-4DD7-819A-A7DF66DB2065}"/>
              </a:ext>
            </a:extLst>
          </p:cNvPr>
          <p:cNvSpPr>
            <a:spLocks/>
          </p:cNvSpPr>
          <p:nvPr/>
        </p:nvSpPr>
        <p:spPr bwMode="auto">
          <a:xfrm>
            <a:off x="6968067" y="2692401"/>
            <a:ext cx="82551" cy="80433"/>
          </a:xfrm>
          <a:custGeom>
            <a:avLst/>
            <a:gdLst>
              <a:gd name="T0" fmla="*/ 32 w 64"/>
              <a:gd name="T1" fmla="*/ 64 h 64"/>
              <a:gd name="T2" fmla="*/ 0 w 64"/>
              <a:gd name="T3" fmla="*/ 0 h 64"/>
              <a:gd name="T4" fmla="*/ 64 w 64"/>
              <a:gd name="T5" fmla="*/ 0 h 64"/>
              <a:gd name="T6" fmla="*/ 32 w 64"/>
              <a:gd name="T7" fmla="*/ 64 h 64"/>
              <a:gd name="T8" fmla="*/ 32 w 64"/>
              <a:gd name="T9" fmla="*/ 64 h 64"/>
            </a:gdLst>
            <a:ahLst/>
            <a:cxnLst>
              <a:cxn ang="0">
                <a:pos x="T0" y="T1"/>
              </a:cxn>
              <a:cxn ang="0">
                <a:pos x="T2" y="T3"/>
              </a:cxn>
              <a:cxn ang="0">
                <a:pos x="T4" y="T5"/>
              </a:cxn>
              <a:cxn ang="0">
                <a:pos x="T6" y="T7"/>
              </a:cxn>
              <a:cxn ang="0">
                <a:pos x="T8" y="T9"/>
              </a:cxn>
            </a:cxnLst>
            <a:rect l="0" t="0" r="r" b="b"/>
            <a:pathLst>
              <a:path w="64" h="64">
                <a:moveTo>
                  <a:pt x="32" y="64"/>
                </a:moveTo>
                <a:lnTo>
                  <a:pt x="0" y="0"/>
                </a:lnTo>
                <a:lnTo>
                  <a:pt x="64" y="0"/>
                </a:lnTo>
                <a:lnTo>
                  <a:pt x="32" y="64"/>
                </a:lnTo>
                <a:lnTo>
                  <a:pt x="32"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0" name="Freeform 44">
            <a:extLst>
              <a:ext uri="{FF2B5EF4-FFF2-40B4-BE49-F238E27FC236}">
                <a16:creationId xmlns:a16="http://schemas.microsoft.com/office/drawing/2014/main" id="{6A9877D0-4DE7-41B1-BAA2-4AD6A3773C44}"/>
              </a:ext>
            </a:extLst>
          </p:cNvPr>
          <p:cNvSpPr>
            <a:spLocks/>
          </p:cNvSpPr>
          <p:nvPr/>
        </p:nvSpPr>
        <p:spPr bwMode="auto">
          <a:xfrm>
            <a:off x="711200" y="3251201"/>
            <a:ext cx="8467" cy="639233"/>
          </a:xfrm>
          <a:custGeom>
            <a:avLst/>
            <a:gdLst>
              <a:gd name="T0" fmla="*/ 0 w 8"/>
              <a:gd name="T1" fmla="*/ 0 h 504"/>
              <a:gd name="T2" fmla="*/ 8 w 8"/>
              <a:gd name="T3" fmla="*/ 504 h 504"/>
            </a:gdLst>
            <a:ahLst/>
            <a:cxnLst>
              <a:cxn ang="0">
                <a:pos x="T0" y="T1"/>
              </a:cxn>
              <a:cxn ang="0">
                <a:pos x="T2" y="T3"/>
              </a:cxn>
            </a:cxnLst>
            <a:rect l="0" t="0" r="r" b="b"/>
            <a:pathLst>
              <a:path w="8" h="504">
                <a:moveTo>
                  <a:pt x="0" y="0"/>
                </a:moveTo>
                <a:lnTo>
                  <a:pt x="8" y="504"/>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1" name="Freeform 45">
            <a:extLst>
              <a:ext uri="{FF2B5EF4-FFF2-40B4-BE49-F238E27FC236}">
                <a16:creationId xmlns:a16="http://schemas.microsoft.com/office/drawing/2014/main" id="{F87E806C-2A8C-4590-AD92-223383256D49}"/>
              </a:ext>
            </a:extLst>
          </p:cNvPr>
          <p:cNvSpPr>
            <a:spLocks/>
          </p:cNvSpPr>
          <p:nvPr/>
        </p:nvSpPr>
        <p:spPr bwMode="auto">
          <a:xfrm>
            <a:off x="677334" y="3807884"/>
            <a:ext cx="82551" cy="82549"/>
          </a:xfrm>
          <a:custGeom>
            <a:avLst/>
            <a:gdLst>
              <a:gd name="T0" fmla="*/ 33 w 63"/>
              <a:gd name="T1" fmla="*/ 64 h 64"/>
              <a:gd name="T2" fmla="*/ 0 w 63"/>
              <a:gd name="T3" fmla="*/ 1 h 64"/>
              <a:gd name="T4" fmla="*/ 63 w 63"/>
              <a:gd name="T5" fmla="*/ 0 h 64"/>
              <a:gd name="T6" fmla="*/ 33 w 63"/>
              <a:gd name="T7" fmla="*/ 64 h 64"/>
              <a:gd name="T8" fmla="*/ 33 w 63"/>
              <a:gd name="T9" fmla="*/ 64 h 64"/>
            </a:gdLst>
            <a:ahLst/>
            <a:cxnLst>
              <a:cxn ang="0">
                <a:pos x="T0" y="T1"/>
              </a:cxn>
              <a:cxn ang="0">
                <a:pos x="T2" y="T3"/>
              </a:cxn>
              <a:cxn ang="0">
                <a:pos x="T4" y="T5"/>
              </a:cxn>
              <a:cxn ang="0">
                <a:pos x="T6" y="T7"/>
              </a:cxn>
              <a:cxn ang="0">
                <a:pos x="T8" y="T9"/>
              </a:cxn>
            </a:cxnLst>
            <a:rect l="0" t="0" r="r" b="b"/>
            <a:pathLst>
              <a:path w="63" h="64">
                <a:moveTo>
                  <a:pt x="33" y="64"/>
                </a:moveTo>
                <a:lnTo>
                  <a:pt x="0" y="1"/>
                </a:lnTo>
                <a:lnTo>
                  <a:pt x="63" y="0"/>
                </a:lnTo>
                <a:lnTo>
                  <a:pt x="33" y="64"/>
                </a:lnTo>
                <a:lnTo>
                  <a:pt x="33"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2" name="Freeform 46">
            <a:extLst>
              <a:ext uri="{FF2B5EF4-FFF2-40B4-BE49-F238E27FC236}">
                <a16:creationId xmlns:a16="http://schemas.microsoft.com/office/drawing/2014/main" id="{9F269B6E-ADAC-431F-BF90-9629ADDD2DCC}"/>
              </a:ext>
            </a:extLst>
          </p:cNvPr>
          <p:cNvSpPr>
            <a:spLocks/>
          </p:cNvSpPr>
          <p:nvPr/>
        </p:nvSpPr>
        <p:spPr bwMode="auto">
          <a:xfrm>
            <a:off x="7010400" y="4419600"/>
            <a:ext cx="0" cy="516467"/>
          </a:xfrm>
          <a:custGeom>
            <a:avLst/>
            <a:gdLst>
              <a:gd name="T0" fmla="*/ 0 h 408"/>
              <a:gd name="T1" fmla="*/ 408 h 408"/>
            </a:gdLst>
            <a:ahLst/>
            <a:cxnLst>
              <a:cxn ang="0">
                <a:pos x="0" y="T0"/>
              </a:cxn>
              <a:cxn ang="0">
                <a:pos x="0" y="T1"/>
              </a:cxn>
            </a:cxnLst>
            <a:rect l="0" t="0" r="r" b="b"/>
            <a:pathLst>
              <a:path h="408">
                <a:moveTo>
                  <a:pt x="0" y="0"/>
                </a:moveTo>
                <a:lnTo>
                  <a:pt x="0" y="408"/>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3" name="Freeform 47">
            <a:extLst>
              <a:ext uri="{FF2B5EF4-FFF2-40B4-BE49-F238E27FC236}">
                <a16:creationId xmlns:a16="http://schemas.microsoft.com/office/drawing/2014/main" id="{1B4B26B2-BBCB-4E72-BC38-AD0783BEF706}"/>
              </a:ext>
            </a:extLst>
          </p:cNvPr>
          <p:cNvSpPr>
            <a:spLocks/>
          </p:cNvSpPr>
          <p:nvPr/>
        </p:nvSpPr>
        <p:spPr bwMode="auto">
          <a:xfrm>
            <a:off x="6968067" y="4855634"/>
            <a:ext cx="82551" cy="80433"/>
          </a:xfrm>
          <a:custGeom>
            <a:avLst/>
            <a:gdLst>
              <a:gd name="T0" fmla="*/ 32 w 64"/>
              <a:gd name="T1" fmla="*/ 64 h 64"/>
              <a:gd name="T2" fmla="*/ 0 w 64"/>
              <a:gd name="T3" fmla="*/ 0 h 64"/>
              <a:gd name="T4" fmla="*/ 64 w 64"/>
              <a:gd name="T5" fmla="*/ 0 h 64"/>
              <a:gd name="T6" fmla="*/ 32 w 64"/>
              <a:gd name="T7" fmla="*/ 64 h 64"/>
              <a:gd name="T8" fmla="*/ 32 w 64"/>
              <a:gd name="T9" fmla="*/ 64 h 64"/>
            </a:gdLst>
            <a:ahLst/>
            <a:cxnLst>
              <a:cxn ang="0">
                <a:pos x="T0" y="T1"/>
              </a:cxn>
              <a:cxn ang="0">
                <a:pos x="T2" y="T3"/>
              </a:cxn>
              <a:cxn ang="0">
                <a:pos x="T4" y="T5"/>
              </a:cxn>
              <a:cxn ang="0">
                <a:pos x="T6" y="T7"/>
              </a:cxn>
              <a:cxn ang="0">
                <a:pos x="T8" y="T9"/>
              </a:cxn>
            </a:cxnLst>
            <a:rect l="0" t="0" r="r" b="b"/>
            <a:pathLst>
              <a:path w="64" h="64">
                <a:moveTo>
                  <a:pt x="32" y="64"/>
                </a:moveTo>
                <a:lnTo>
                  <a:pt x="0" y="0"/>
                </a:lnTo>
                <a:lnTo>
                  <a:pt x="64" y="0"/>
                </a:lnTo>
                <a:lnTo>
                  <a:pt x="32" y="64"/>
                </a:lnTo>
                <a:lnTo>
                  <a:pt x="32"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4" name="Freeform 48">
            <a:extLst>
              <a:ext uri="{FF2B5EF4-FFF2-40B4-BE49-F238E27FC236}">
                <a16:creationId xmlns:a16="http://schemas.microsoft.com/office/drawing/2014/main" id="{22C2D5F9-ECD1-42AE-BCE6-22CAEBA53D51}"/>
              </a:ext>
            </a:extLst>
          </p:cNvPr>
          <p:cNvSpPr>
            <a:spLocks/>
          </p:cNvSpPr>
          <p:nvPr/>
        </p:nvSpPr>
        <p:spPr bwMode="auto">
          <a:xfrm>
            <a:off x="11480800" y="3302001"/>
            <a:ext cx="19051" cy="740833"/>
          </a:xfrm>
          <a:custGeom>
            <a:avLst/>
            <a:gdLst>
              <a:gd name="T0" fmla="*/ 0 w 16"/>
              <a:gd name="T1" fmla="*/ 0 h 584"/>
              <a:gd name="T2" fmla="*/ 16 w 16"/>
              <a:gd name="T3" fmla="*/ 584 h 584"/>
            </a:gdLst>
            <a:ahLst/>
            <a:cxnLst>
              <a:cxn ang="0">
                <a:pos x="T0" y="T1"/>
              </a:cxn>
              <a:cxn ang="0">
                <a:pos x="T2" y="T3"/>
              </a:cxn>
            </a:cxnLst>
            <a:rect l="0" t="0" r="r" b="b"/>
            <a:pathLst>
              <a:path w="16" h="584">
                <a:moveTo>
                  <a:pt x="0" y="0"/>
                </a:moveTo>
                <a:lnTo>
                  <a:pt x="16" y="584"/>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5" name="Freeform 49">
            <a:extLst>
              <a:ext uri="{FF2B5EF4-FFF2-40B4-BE49-F238E27FC236}">
                <a16:creationId xmlns:a16="http://schemas.microsoft.com/office/drawing/2014/main" id="{733FEE22-632D-4849-B9E5-D50950C4DC66}"/>
              </a:ext>
            </a:extLst>
          </p:cNvPr>
          <p:cNvSpPr>
            <a:spLocks/>
          </p:cNvSpPr>
          <p:nvPr/>
        </p:nvSpPr>
        <p:spPr bwMode="auto">
          <a:xfrm>
            <a:off x="11457518" y="3960284"/>
            <a:ext cx="80433" cy="82549"/>
          </a:xfrm>
          <a:custGeom>
            <a:avLst/>
            <a:gdLst>
              <a:gd name="T0" fmla="*/ 33 w 63"/>
              <a:gd name="T1" fmla="*/ 64 h 64"/>
              <a:gd name="T2" fmla="*/ 0 w 63"/>
              <a:gd name="T3" fmla="*/ 1 h 64"/>
              <a:gd name="T4" fmla="*/ 63 w 63"/>
              <a:gd name="T5" fmla="*/ 0 h 64"/>
              <a:gd name="T6" fmla="*/ 33 w 63"/>
              <a:gd name="T7" fmla="*/ 64 h 64"/>
              <a:gd name="T8" fmla="*/ 33 w 63"/>
              <a:gd name="T9" fmla="*/ 64 h 64"/>
            </a:gdLst>
            <a:ahLst/>
            <a:cxnLst>
              <a:cxn ang="0">
                <a:pos x="T0" y="T1"/>
              </a:cxn>
              <a:cxn ang="0">
                <a:pos x="T2" y="T3"/>
              </a:cxn>
              <a:cxn ang="0">
                <a:pos x="T4" y="T5"/>
              </a:cxn>
              <a:cxn ang="0">
                <a:pos x="T6" y="T7"/>
              </a:cxn>
              <a:cxn ang="0">
                <a:pos x="T8" y="T9"/>
              </a:cxn>
            </a:cxnLst>
            <a:rect l="0" t="0" r="r" b="b"/>
            <a:pathLst>
              <a:path w="63" h="64">
                <a:moveTo>
                  <a:pt x="33" y="64"/>
                </a:moveTo>
                <a:lnTo>
                  <a:pt x="0" y="1"/>
                </a:lnTo>
                <a:lnTo>
                  <a:pt x="63" y="0"/>
                </a:lnTo>
                <a:lnTo>
                  <a:pt x="33" y="64"/>
                </a:lnTo>
                <a:lnTo>
                  <a:pt x="33"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6" name="Freeform 50">
            <a:extLst>
              <a:ext uri="{FF2B5EF4-FFF2-40B4-BE49-F238E27FC236}">
                <a16:creationId xmlns:a16="http://schemas.microsoft.com/office/drawing/2014/main" id="{3C06DD08-CADE-4B35-BD29-598017D29A1A}"/>
              </a:ext>
            </a:extLst>
          </p:cNvPr>
          <p:cNvSpPr>
            <a:spLocks/>
          </p:cNvSpPr>
          <p:nvPr/>
        </p:nvSpPr>
        <p:spPr bwMode="auto">
          <a:xfrm>
            <a:off x="3128433" y="4347633"/>
            <a:ext cx="0" cy="558800"/>
          </a:xfrm>
          <a:custGeom>
            <a:avLst/>
            <a:gdLst>
              <a:gd name="T0" fmla="*/ 0 h 440"/>
              <a:gd name="T1" fmla="*/ 440 h 440"/>
            </a:gdLst>
            <a:ahLst/>
            <a:cxnLst>
              <a:cxn ang="0">
                <a:pos x="0" y="T0"/>
              </a:cxn>
              <a:cxn ang="0">
                <a:pos x="0" y="T1"/>
              </a:cxn>
            </a:cxnLst>
            <a:rect l="0" t="0" r="r" b="b"/>
            <a:pathLst>
              <a:path h="440">
                <a:moveTo>
                  <a:pt x="0" y="0"/>
                </a:moveTo>
                <a:lnTo>
                  <a:pt x="0" y="44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7" name="Freeform 51">
            <a:extLst>
              <a:ext uri="{FF2B5EF4-FFF2-40B4-BE49-F238E27FC236}">
                <a16:creationId xmlns:a16="http://schemas.microsoft.com/office/drawing/2014/main" id="{7E12BC1A-32F4-4B7B-9B25-5B74556FA9C6}"/>
              </a:ext>
            </a:extLst>
          </p:cNvPr>
          <p:cNvSpPr>
            <a:spLocks/>
          </p:cNvSpPr>
          <p:nvPr/>
        </p:nvSpPr>
        <p:spPr bwMode="auto">
          <a:xfrm>
            <a:off x="3088218" y="4826001"/>
            <a:ext cx="80433" cy="80433"/>
          </a:xfrm>
          <a:custGeom>
            <a:avLst/>
            <a:gdLst>
              <a:gd name="T0" fmla="*/ 32 w 64"/>
              <a:gd name="T1" fmla="*/ 64 h 64"/>
              <a:gd name="T2" fmla="*/ 0 w 64"/>
              <a:gd name="T3" fmla="*/ 0 h 64"/>
              <a:gd name="T4" fmla="*/ 64 w 64"/>
              <a:gd name="T5" fmla="*/ 0 h 64"/>
              <a:gd name="T6" fmla="*/ 32 w 64"/>
              <a:gd name="T7" fmla="*/ 64 h 64"/>
              <a:gd name="T8" fmla="*/ 32 w 64"/>
              <a:gd name="T9" fmla="*/ 64 h 64"/>
            </a:gdLst>
            <a:ahLst/>
            <a:cxnLst>
              <a:cxn ang="0">
                <a:pos x="T0" y="T1"/>
              </a:cxn>
              <a:cxn ang="0">
                <a:pos x="T2" y="T3"/>
              </a:cxn>
              <a:cxn ang="0">
                <a:pos x="T4" y="T5"/>
              </a:cxn>
              <a:cxn ang="0">
                <a:pos x="T6" y="T7"/>
              </a:cxn>
              <a:cxn ang="0">
                <a:pos x="T8" y="T9"/>
              </a:cxn>
            </a:cxnLst>
            <a:rect l="0" t="0" r="r" b="b"/>
            <a:pathLst>
              <a:path w="64" h="64">
                <a:moveTo>
                  <a:pt x="32" y="64"/>
                </a:moveTo>
                <a:lnTo>
                  <a:pt x="0" y="0"/>
                </a:lnTo>
                <a:lnTo>
                  <a:pt x="64" y="0"/>
                </a:lnTo>
                <a:lnTo>
                  <a:pt x="32" y="64"/>
                </a:lnTo>
                <a:lnTo>
                  <a:pt x="32"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8" name="Freeform 52">
            <a:extLst>
              <a:ext uri="{FF2B5EF4-FFF2-40B4-BE49-F238E27FC236}">
                <a16:creationId xmlns:a16="http://schemas.microsoft.com/office/drawing/2014/main" id="{BDBFBE14-FD4F-454B-8242-A9A351AD0A62}"/>
              </a:ext>
            </a:extLst>
          </p:cNvPr>
          <p:cNvSpPr>
            <a:spLocks/>
          </p:cNvSpPr>
          <p:nvPr/>
        </p:nvSpPr>
        <p:spPr bwMode="auto">
          <a:xfrm>
            <a:off x="3128433" y="3251200"/>
            <a:ext cx="0" cy="628651"/>
          </a:xfrm>
          <a:custGeom>
            <a:avLst/>
            <a:gdLst>
              <a:gd name="T0" fmla="*/ 0 h 496"/>
              <a:gd name="T1" fmla="*/ 496 h 496"/>
            </a:gdLst>
            <a:ahLst/>
            <a:cxnLst>
              <a:cxn ang="0">
                <a:pos x="0" y="T0"/>
              </a:cxn>
              <a:cxn ang="0">
                <a:pos x="0" y="T1"/>
              </a:cxn>
            </a:cxnLst>
            <a:rect l="0" t="0" r="r" b="b"/>
            <a:pathLst>
              <a:path h="496">
                <a:moveTo>
                  <a:pt x="0" y="0"/>
                </a:moveTo>
                <a:lnTo>
                  <a:pt x="0" y="496"/>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49" name="Freeform 53">
            <a:extLst>
              <a:ext uri="{FF2B5EF4-FFF2-40B4-BE49-F238E27FC236}">
                <a16:creationId xmlns:a16="http://schemas.microsoft.com/office/drawing/2014/main" id="{7FD9310B-8A4B-4E40-80E1-74FB42ADDA3B}"/>
              </a:ext>
            </a:extLst>
          </p:cNvPr>
          <p:cNvSpPr>
            <a:spLocks/>
          </p:cNvSpPr>
          <p:nvPr/>
        </p:nvSpPr>
        <p:spPr bwMode="auto">
          <a:xfrm>
            <a:off x="3088218" y="3799418"/>
            <a:ext cx="80433" cy="80433"/>
          </a:xfrm>
          <a:custGeom>
            <a:avLst/>
            <a:gdLst>
              <a:gd name="T0" fmla="*/ 32 w 64"/>
              <a:gd name="T1" fmla="*/ 64 h 64"/>
              <a:gd name="T2" fmla="*/ 0 w 64"/>
              <a:gd name="T3" fmla="*/ 0 h 64"/>
              <a:gd name="T4" fmla="*/ 64 w 64"/>
              <a:gd name="T5" fmla="*/ 0 h 64"/>
              <a:gd name="T6" fmla="*/ 32 w 64"/>
              <a:gd name="T7" fmla="*/ 64 h 64"/>
              <a:gd name="T8" fmla="*/ 32 w 64"/>
              <a:gd name="T9" fmla="*/ 64 h 64"/>
            </a:gdLst>
            <a:ahLst/>
            <a:cxnLst>
              <a:cxn ang="0">
                <a:pos x="T0" y="T1"/>
              </a:cxn>
              <a:cxn ang="0">
                <a:pos x="T2" y="T3"/>
              </a:cxn>
              <a:cxn ang="0">
                <a:pos x="T4" y="T5"/>
              </a:cxn>
              <a:cxn ang="0">
                <a:pos x="T6" y="T7"/>
              </a:cxn>
              <a:cxn ang="0">
                <a:pos x="T8" y="T9"/>
              </a:cxn>
            </a:cxnLst>
            <a:rect l="0" t="0" r="r" b="b"/>
            <a:pathLst>
              <a:path w="64" h="64">
                <a:moveTo>
                  <a:pt x="32" y="64"/>
                </a:moveTo>
                <a:lnTo>
                  <a:pt x="0" y="0"/>
                </a:lnTo>
                <a:lnTo>
                  <a:pt x="64" y="0"/>
                </a:lnTo>
                <a:lnTo>
                  <a:pt x="32" y="64"/>
                </a:lnTo>
                <a:lnTo>
                  <a:pt x="32"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0" name="Freeform 54">
            <a:extLst>
              <a:ext uri="{FF2B5EF4-FFF2-40B4-BE49-F238E27FC236}">
                <a16:creationId xmlns:a16="http://schemas.microsoft.com/office/drawing/2014/main" id="{92BBE6FD-F456-487C-813E-364EAEF1A5BC}"/>
              </a:ext>
            </a:extLst>
          </p:cNvPr>
          <p:cNvSpPr>
            <a:spLocks/>
          </p:cNvSpPr>
          <p:nvPr/>
        </p:nvSpPr>
        <p:spPr bwMode="auto">
          <a:xfrm>
            <a:off x="7577667" y="3037417"/>
            <a:ext cx="1159933" cy="0"/>
          </a:xfrm>
          <a:custGeom>
            <a:avLst/>
            <a:gdLst>
              <a:gd name="T0" fmla="*/ 0 w 912"/>
              <a:gd name="T1" fmla="*/ 912 w 912"/>
            </a:gdLst>
            <a:ahLst/>
            <a:cxnLst>
              <a:cxn ang="0">
                <a:pos x="T0" y="0"/>
              </a:cxn>
              <a:cxn ang="0">
                <a:pos x="T1" y="0"/>
              </a:cxn>
            </a:cxnLst>
            <a:rect l="0" t="0" r="r" b="b"/>
            <a:pathLst>
              <a:path w="912">
                <a:moveTo>
                  <a:pt x="0" y="0"/>
                </a:moveTo>
                <a:lnTo>
                  <a:pt x="912" y="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1" name="Freeform 55">
            <a:extLst>
              <a:ext uri="{FF2B5EF4-FFF2-40B4-BE49-F238E27FC236}">
                <a16:creationId xmlns:a16="http://schemas.microsoft.com/office/drawing/2014/main" id="{A9E20757-FA56-4614-AEA9-AF7CBF33523D}"/>
              </a:ext>
            </a:extLst>
          </p:cNvPr>
          <p:cNvSpPr>
            <a:spLocks/>
          </p:cNvSpPr>
          <p:nvPr/>
        </p:nvSpPr>
        <p:spPr bwMode="auto">
          <a:xfrm>
            <a:off x="8655051" y="2997201"/>
            <a:ext cx="82549" cy="80433"/>
          </a:xfrm>
          <a:custGeom>
            <a:avLst/>
            <a:gdLst>
              <a:gd name="T0" fmla="*/ 64 w 64"/>
              <a:gd name="T1" fmla="*/ 32 h 64"/>
              <a:gd name="T2" fmla="*/ 0 w 64"/>
              <a:gd name="T3" fmla="*/ 64 h 64"/>
              <a:gd name="T4" fmla="*/ 0 w 64"/>
              <a:gd name="T5" fmla="*/ 0 h 64"/>
              <a:gd name="T6" fmla="*/ 64 w 64"/>
              <a:gd name="T7" fmla="*/ 32 h 64"/>
              <a:gd name="T8" fmla="*/ 64 w 64"/>
              <a:gd name="T9" fmla="*/ 32 h 64"/>
            </a:gdLst>
            <a:ahLst/>
            <a:cxnLst>
              <a:cxn ang="0">
                <a:pos x="T0" y="T1"/>
              </a:cxn>
              <a:cxn ang="0">
                <a:pos x="T2" y="T3"/>
              </a:cxn>
              <a:cxn ang="0">
                <a:pos x="T4" y="T5"/>
              </a:cxn>
              <a:cxn ang="0">
                <a:pos x="T6" y="T7"/>
              </a:cxn>
              <a:cxn ang="0">
                <a:pos x="T8" y="T9"/>
              </a:cxn>
            </a:cxnLst>
            <a:rect l="0" t="0" r="r" b="b"/>
            <a:pathLst>
              <a:path w="64" h="64">
                <a:moveTo>
                  <a:pt x="64" y="32"/>
                </a:moveTo>
                <a:lnTo>
                  <a:pt x="0" y="64"/>
                </a:lnTo>
                <a:lnTo>
                  <a:pt x="0" y="0"/>
                </a:lnTo>
                <a:lnTo>
                  <a:pt x="64" y="32"/>
                </a:lnTo>
                <a:lnTo>
                  <a:pt x="64"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2" name="Freeform 56">
            <a:extLst>
              <a:ext uri="{FF2B5EF4-FFF2-40B4-BE49-F238E27FC236}">
                <a16:creationId xmlns:a16="http://schemas.microsoft.com/office/drawing/2014/main" id="{E5ED2CEA-4110-4216-9B21-589993687F5E}"/>
              </a:ext>
            </a:extLst>
          </p:cNvPr>
          <p:cNvSpPr>
            <a:spLocks/>
          </p:cNvSpPr>
          <p:nvPr/>
        </p:nvSpPr>
        <p:spPr bwMode="auto">
          <a:xfrm>
            <a:off x="9986434" y="3026833"/>
            <a:ext cx="935567" cy="10584"/>
          </a:xfrm>
          <a:custGeom>
            <a:avLst/>
            <a:gdLst>
              <a:gd name="T0" fmla="*/ 0 w 736"/>
              <a:gd name="T1" fmla="*/ 0 h 8"/>
              <a:gd name="T2" fmla="*/ 736 w 736"/>
              <a:gd name="T3" fmla="*/ 8 h 8"/>
            </a:gdLst>
            <a:ahLst/>
            <a:cxnLst>
              <a:cxn ang="0">
                <a:pos x="T0" y="T1"/>
              </a:cxn>
              <a:cxn ang="0">
                <a:pos x="T2" y="T3"/>
              </a:cxn>
            </a:cxnLst>
            <a:rect l="0" t="0" r="r" b="b"/>
            <a:pathLst>
              <a:path w="736" h="8">
                <a:moveTo>
                  <a:pt x="0" y="0"/>
                </a:moveTo>
                <a:lnTo>
                  <a:pt x="736" y="8"/>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3" name="Freeform 57">
            <a:extLst>
              <a:ext uri="{FF2B5EF4-FFF2-40B4-BE49-F238E27FC236}">
                <a16:creationId xmlns:a16="http://schemas.microsoft.com/office/drawing/2014/main" id="{5B751D92-BC11-425B-9B18-2A757A1E573E}"/>
              </a:ext>
            </a:extLst>
          </p:cNvPr>
          <p:cNvSpPr>
            <a:spLocks/>
          </p:cNvSpPr>
          <p:nvPr/>
        </p:nvSpPr>
        <p:spPr bwMode="auto">
          <a:xfrm>
            <a:off x="10839451" y="2995085"/>
            <a:ext cx="82549" cy="80433"/>
          </a:xfrm>
          <a:custGeom>
            <a:avLst/>
            <a:gdLst>
              <a:gd name="T0" fmla="*/ 64 w 64"/>
              <a:gd name="T1" fmla="*/ 32 h 63"/>
              <a:gd name="T2" fmla="*/ 0 w 64"/>
              <a:gd name="T3" fmla="*/ 63 h 63"/>
              <a:gd name="T4" fmla="*/ 0 w 64"/>
              <a:gd name="T5" fmla="*/ 0 h 63"/>
              <a:gd name="T6" fmla="*/ 64 w 64"/>
              <a:gd name="T7" fmla="*/ 32 h 63"/>
              <a:gd name="T8" fmla="*/ 64 w 64"/>
              <a:gd name="T9" fmla="*/ 32 h 63"/>
            </a:gdLst>
            <a:ahLst/>
            <a:cxnLst>
              <a:cxn ang="0">
                <a:pos x="T0" y="T1"/>
              </a:cxn>
              <a:cxn ang="0">
                <a:pos x="T2" y="T3"/>
              </a:cxn>
              <a:cxn ang="0">
                <a:pos x="T4" y="T5"/>
              </a:cxn>
              <a:cxn ang="0">
                <a:pos x="T6" y="T7"/>
              </a:cxn>
              <a:cxn ang="0">
                <a:pos x="T8" y="T9"/>
              </a:cxn>
            </a:cxnLst>
            <a:rect l="0" t="0" r="r" b="b"/>
            <a:pathLst>
              <a:path w="64" h="63">
                <a:moveTo>
                  <a:pt x="64" y="32"/>
                </a:moveTo>
                <a:lnTo>
                  <a:pt x="0" y="63"/>
                </a:lnTo>
                <a:lnTo>
                  <a:pt x="0" y="0"/>
                </a:lnTo>
                <a:lnTo>
                  <a:pt x="64" y="32"/>
                </a:lnTo>
                <a:lnTo>
                  <a:pt x="64"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4" name="Freeform 58">
            <a:extLst>
              <a:ext uri="{FF2B5EF4-FFF2-40B4-BE49-F238E27FC236}">
                <a16:creationId xmlns:a16="http://schemas.microsoft.com/office/drawing/2014/main" id="{FEB54F56-0FAF-433B-A3CD-ACDA27A8619A}"/>
              </a:ext>
            </a:extLst>
          </p:cNvPr>
          <p:cNvSpPr>
            <a:spLocks/>
          </p:cNvSpPr>
          <p:nvPr/>
        </p:nvSpPr>
        <p:spPr bwMode="auto">
          <a:xfrm>
            <a:off x="5831418" y="3024718"/>
            <a:ext cx="628649" cy="10583"/>
          </a:xfrm>
          <a:custGeom>
            <a:avLst/>
            <a:gdLst>
              <a:gd name="T0" fmla="*/ 496 w 496"/>
              <a:gd name="T1" fmla="*/ 0 h 8"/>
              <a:gd name="T2" fmla="*/ 0 w 496"/>
              <a:gd name="T3" fmla="*/ 8 h 8"/>
            </a:gdLst>
            <a:ahLst/>
            <a:cxnLst>
              <a:cxn ang="0">
                <a:pos x="T0" y="T1"/>
              </a:cxn>
              <a:cxn ang="0">
                <a:pos x="T2" y="T3"/>
              </a:cxn>
            </a:cxnLst>
            <a:rect l="0" t="0" r="r" b="b"/>
            <a:pathLst>
              <a:path w="496" h="8">
                <a:moveTo>
                  <a:pt x="496" y="0"/>
                </a:moveTo>
                <a:lnTo>
                  <a:pt x="0" y="8"/>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5" name="Freeform 59">
            <a:extLst>
              <a:ext uri="{FF2B5EF4-FFF2-40B4-BE49-F238E27FC236}">
                <a16:creationId xmlns:a16="http://schemas.microsoft.com/office/drawing/2014/main" id="{2D4EFDD1-2B43-484C-8B77-362C75DC5B60}"/>
              </a:ext>
            </a:extLst>
          </p:cNvPr>
          <p:cNvSpPr>
            <a:spLocks/>
          </p:cNvSpPr>
          <p:nvPr/>
        </p:nvSpPr>
        <p:spPr bwMode="auto">
          <a:xfrm>
            <a:off x="5831418" y="2992968"/>
            <a:ext cx="80433" cy="80433"/>
          </a:xfrm>
          <a:custGeom>
            <a:avLst/>
            <a:gdLst>
              <a:gd name="T0" fmla="*/ 0 w 64"/>
              <a:gd name="T1" fmla="*/ 33 h 63"/>
              <a:gd name="T2" fmla="*/ 63 w 64"/>
              <a:gd name="T3" fmla="*/ 0 h 63"/>
              <a:gd name="T4" fmla="*/ 64 w 64"/>
              <a:gd name="T5" fmla="*/ 63 h 63"/>
              <a:gd name="T6" fmla="*/ 0 w 64"/>
              <a:gd name="T7" fmla="*/ 33 h 63"/>
              <a:gd name="T8" fmla="*/ 0 w 64"/>
              <a:gd name="T9" fmla="*/ 33 h 63"/>
            </a:gdLst>
            <a:ahLst/>
            <a:cxnLst>
              <a:cxn ang="0">
                <a:pos x="T0" y="T1"/>
              </a:cxn>
              <a:cxn ang="0">
                <a:pos x="T2" y="T3"/>
              </a:cxn>
              <a:cxn ang="0">
                <a:pos x="T4" y="T5"/>
              </a:cxn>
              <a:cxn ang="0">
                <a:pos x="T6" y="T7"/>
              </a:cxn>
              <a:cxn ang="0">
                <a:pos x="T8" y="T9"/>
              </a:cxn>
            </a:cxnLst>
            <a:rect l="0" t="0" r="r" b="b"/>
            <a:pathLst>
              <a:path w="64" h="63">
                <a:moveTo>
                  <a:pt x="0" y="33"/>
                </a:moveTo>
                <a:lnTo>
                  <a:pt x="63" y="0"/>
                </a:lnTo>
                <a:lnTo>
                  <a:pt x="64" y="63"/>
                </a:lnTo>
                <a:lnTo>
                  <a:pt x="0" y="33"/>
                </a:lnTo>
                <a:lnTo>
                  <a:pt x="0" y="33"/>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6" name="Freeform 60">
            <a:extLst>
              <a:ext uri="{FF2B5EF4-FFF2-40B4-BE49-F238E27FC236}">
                <a16:creationId xmlns:a16="http://schemas.microsoft.com/office/drawing/2014/main" id="{5BF11A64-639E-4F9B-AC28-93F7B28287F3}"/>
              </a:ext>
            </a:extLst>
          </p:cNvPr>
          <p:cNvSpPr>
            <a:spLocks/>
          </p:cNvSpPr>
          <p:nvPr/>
        </p:nvSpPr>
        <p:spPr bwMode="auto">
          <a:xfrm>
            <a:off x="3687233" y="3048000"/>
            <a:ext cx="924984" cy="0"/>
          </a:xfrm>
          <a:custGeom>
            <a:avLst/>
            <a:gdLst>
              <a:gd name="T0" fmla="*/ 728 w 728"/>
              <a:gd name="T1" fmla="*/ 0 w 728"/>
            </a:gdLst>
            <a:ahLst/>
            <a:cxnLst>
              <a:cxn ang="0">
                <a:pos x="T0" y="0"/>
              </a:cxn>
              <a:cxn ang="0">
                <a:pos x="T1" y="0"/>
              </a:cxn>
            </a:cxnLst>
            <a:rect l="0" t="0" r="r" b="b"/>
            <a:pathLst>
              <a:path w="728">
                <a:moveTo>
                  <a:pt x="728" y="0"/>
                </a:moveTo>
                <a:lnTo>
                  <a:pt x="0" y="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7" name="Freeform 61">
            <a:extLst>
              <a:ext uri="{FF2B5EF4-FFF2-40B4-BE49-F238E27FC236}">
                <a16:creationId xmlns:a16="http://schemas.microsoft.com/office/drawing/2014/main" id="{5A426CCB-A536-4F50-BA52-D958DF23490E}"/>
              </a:ext>
            </a:extLst>
          </p:cNvPr>
          <p:cNvSpPr>
            <a:spLocks/>
          </p:cNvSpPr>
          <p:nvPr/>
        </p:nvSpPr>
        <p:spPr bwMode="auto">
          <a:xfrm>
            <a:off x="3687234" y="3005667"/>
            <a:ext cx="80433" cy="82551"/>
          </a:xfrm>
          <a:custGeom>
            <a:avLst/>
            <a:gdLst>
              <a:gd name="T0" fmla="*/ 0 w 64"/>
              <a:gd name="T1" fmla="*/ 32 h 64"/>
              <a:gd name="T2" fmla="*/ 64 w 64"/>
              <a:gd name="T3" fmla="*/ 0 h 64"/>
              <a:gd name="T4" fmla="*/ 64 w 64"/>
              <a:gd name="T5" fmla="*/ 64 h 64"/>
              <a:gd name="T6" fmla="*/ 0 w 64"/>
              <a:gd name="T7" fmla="*/ 32 h 64"/>
              <a:gd name="T8" fmla="*/ 0 w 64"/>
              <a:gd name="T9" fmla="*/ 32 h 64"/>
            </a:gdLst>
            <a:ahLst/>
            <a:cxnLst>
              <a:cxn ang="0">
                <a:pos x="T0" y="T1"/>
              </a:cxn>
              <a:cxn ang="0">
                <a:pos x="T2" y="T3"/>
              </a:cxn>
              <a:cxn ang="0">
                <a:pos x="T4" y="T5"/>
              </a:cxn>
              <a:cxn ang="0">
                <a:pos x="T6" y="T7"/>
              </a:cxn>
              <a:cxn ang="0">
                <a:pos x="T8" y="T9"/>
              </a:cxn>
            </a:cxnLst>
            <a:rect l="0" t="0" r="r" b="b"/>
            <a:pathLst>
              <a:path w="64" h="64">
                <a:moveTo>
                  <a:pt x="0" y="32"/>
                </a:moveTo>
                <a:lnTo>
                  <a:pt x="64" y="0"/>
                </a:lnTo>
                <a:lnTo>
                  <a:pt x="64" y="64"/>
                </a:lnTo>
                <a:lnTo>
                  <a:pt x="0" y="32"/>
                </a:lnTo>
                <a:lnTo>
                  <a:pt x="0"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8" name="Freeform 62">
            <a:extLst>
              <a:ext uri="{FF2B5EF4-FFF2-40B4-BE49-F238E27FC236}">
                <a16:creationId xmlns:a16="http://schemas.microsoft.com/office/drawing/2014/main" id="{C45FFA18-FFFD-418D-8FCD-BC3FA6337638}"/>
              </a:ext>
            </a:extLst>
          </p:cNvPr>
          <p:cNvSpPr>
            <a:spLocks/>
          </p:cNvSpPr>
          <p:nvPr/>
        </p:nvSpPr>
        <p:spPr bwMode="auto">
          <a:xfrm>
            <a:off x="1270001" y="3037418"/>
            <a:ext cx="1299633" cy="10583"/>
          </a:xfrm>
          <a:custGeom>
            <a:avLst/>
            <a:gdLst>
              <a:gd name="T0" fmla="*/ 1024 w 1024"/>
              <a:gd name="T1" fmla="*/ 8 h 8"/>
              <a:gd name="T2" fmla="*/ 0 w 1024"/>
              <a:gd name="T3" fmla="*/ 0 h 8"/>
            </a:gdLst>
            <a:ahLst/>
            <a:cxnLst>
              <a:cxn ang="0">
                <a:pos x="T0" y="T1"/>
              </a:cxn>
              <a:cxn ang="0">
                <a:pos x="T2" y="T3"/>
              </a:cxn>
            </a:cxnLst>
            <a:rect l="0" t="0" r="r" b="b"/>
            <a:pathLst>
              <a:path w="1024" h="8">
                <a:moveTo>
                  <a:pt x="1024" y="8"/>
                </a:moveTo>
                <a:lnTo>
                  <a:pt x="0" y="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59" name="Freeform 63">
            <a:extLst>
              <a:ext uri="{FF2B5EF4-FFF2-40B4-BE49-F238E27FC236}">
                <a16:creationId xmlns:a16="http://schemas.microsoft.com/office/drawing/2014/main" id="{F39469F3-9397-47E7-A3B3-A88BADCD3256}"/>
              </a:ext>
            </a:extLst>
          </p:cNvPr>
          <p:cNvSpPr>
            <a:spLocks/>
          </p:cNvSpPr>
          <p:nvPr/>
        </p:nvSpPr>
        <p:spPr bwMode="auto">
          <a:xfrm>
            <a:off x="1270001" y="2997201"/>
            <a:ext cx="80433" cy="80433"/>
          </a:xfrm>
          <a:custGeom>
            <a:avLst/>
            <a:gdLst>
              <a:gd name="T0" fmla="*/ 0 w 64"/>
              <a:gd name="T1" fmla="*/ 31 h 63"/>
              <a:gd name="T2" fmla="*/ 64 w 64"/>
              <a:gd name="T3" fmla="*/ 0 h 63"/>
              <a:gd name="T4" fmla="*/ 63 w 64"/>
              <a:gd name="T5" fmla="*/ 63 h 63"/>
              <a:gd name="T6" fmla="*/ 0 w 64"/>
              <a:gd name="T7" fmla="*/ 31 h 63"/>
              <a:gd name="T8" fmla="*/ 0 w 64"/>
              <a:gd name="T9" fmla="*/ 31 h 63"/>
            </a:gdLst>
            <a:ahLst/>
            <a:cxnLst>
              <a:cxn ang="0">
                <a:pos x="T0" y="T1"/>
              </a:cxn>
              <a:cxn ang="0">
                <a:pos x="T2" y="T3"/>
              </a:cxn>
              <a:cxn ang="0">
                <a:pos x="T4" y="T5"/>
              </a:cxn>
              <a:cxn ang="0">
                <a:pos x="T6" y="T7"/>
              </a:cxn>
              <a:cxn ang="0">
                <a:pos x="T8" y="T9"/>
              </a:cxn>
            </a:cxnLst>
            <a:rect l="0" t="0" r="r" b="b"/>
            <a:pathLst>
              <a:path w="64" h="63">
                <a:moveTo>
                  <a:pt x="0" y="31"/>
                </a:moveTo>
                <a:lnTo>
                  <a:pt x="64" y="0"/>
                </a:lnTo>
                <a:lnTo>
                  <a:pt x="63" y="63"/>
                </a:lnTo>
                <a:lnTo>
                  <a:pt x="0" y="31"/>
                </a:lnTo>
                <a:lnTo>
                  <a:pt x="0" y="31"/>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0" name="Freeform 64">
            <a:extLst>
              <a:ext uri="{FF2B5EF4-FFF2-40B4-BE49-F238E27FC236}">
                <a16:creationId xmlns:a16="http://schemas.microsoft.com/office/drawing/2014/main" id="{5142C89C-18A2-4739-ACFC-ABEF56D7A1B7}"/>
              </a:ext>
            </a:extLst>
          </p:cNvPr>
          <p:cNvSpPr>
            <a:spLocks/>
          </p:cNvSpPr>
          <p:nvPr/>
        </p:nvSpPr>
        <p:spPr bwMode="auto">
          <a:xfrm>
            <a:off x="711200" y="4347633"/>
            <a:ext cx="5748867" cy="1991784"/>
          </a:xfrm>
          <a:custGeom>
            <a:avLst/>
            <a:gdLst>
              <a:gd name="T0" fmla="*/ 0 w 4528"/>
              <a:gd name="T1" fmla="*/ 0 h 1568"/>
              <a:gd name="T2" fmla="*/ 0 w 4528"/>
              <a:gd name="T3" fmla="*/ 1568 h 1568"/>
              <a:gd name="T4" fmla="*/ 4528 w 4528"/>
              <a:gd name="T5" fmla="*/ 1568 h 1568"/>
            </a:gdLst>
            <a:ahLst/>
            <a:cxnLst>
              <a:cxn ang="0">
                <a:pos x="T0" y="T1"/>
              </a:cxn>
              <a:cxn ang="0">
                <a:pos x="T2" y="T3"/>
              </a:cxn>
              <a:cxn ang="0">
                <a:pos x="T4" y="T5"/>
              </a:cxn>
            </a:cxnLst>
            <a:rect l="0" t="0" r="r" b="b"/>
            <a:pathLst>
              <a:path w="4528" h="1568">
                <a:moveTo>
                  <a:pt x="0" y="0"/>
                </a:moveTo>
                <a:lnTo>
                  <a:pt x="0" y="1568"/>
                </a:lnTo>
                <a:lnTo>
                  <a:pt x="4528" y="1568"/>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1" name="Freeform 65">
            <a:extLst>
              <a:ext uri="{FF2B5EF4-FFF2-40B4-BE49-F238E27FC236}">
                <a16:creationId xmlns:a16="http://schemas.microsoft.com/office/drawing/2014/main" id="{57B38D2D-A458-4C60-84D8-C165CD277884}"/>
              </a:ext>
            </a:extLst>
          </p:cNvPr>
          <p:cNvSpPr>
            <a:spLocks/>
          </p:cNvSpPr>
          <p:nvPr/>
        </p:nvSpPr>
        <p:spPr bwMode="auto">
          <a:xfrm>
            <a:off x="6379634" y="6299201"/>
            <a:ext cx="80433" cy="80433"/>
          </a:xfrm>
          <a:custGeom>
            <a:avLst/>
            <a:gdLst>
              <a:gd name="T0" fmla="*/ 64 w 64"/>
              <a:gd name="T1" fmla="*/ 32 h 64"/>
              <a:gd name="T2" fmla="*/ 0 w 64"/>
              <a:gd name="T3" fmla="*/ 64 h 64"/>
              <a:gd name="T4" fmla="*/ 0 w 64"/>
              <a:gd name="T5" fmla="*/ 0 h 64"/>
              <a:gd name="T6" fmla="*/ 64 w 64"/>
              <a:gd name="T7" fmla="*/ 32 h 64"/>
              <a:gd name="T8" fmla="*/ 64 w 64"/>
              <a:gd name="T9" fmla="*/ 32 h 64"/>
            </a:gdLst>
            <a:ahLst/>
            <a:cxnLst>
              <a:cxn ang="0">
                <a:pos x="T0" y="T1"/>
              </a:cxn>
              <a:cxn ang="0">
                <a:pos x="T2" y="T3"/>
              </a:cxn>
              <a:cxn ang="0">
                <a:pos x="T4" y="T5"/>
              </a:cxn>
              <a:cxn ang="0">
                <a:pos x="T6" y="T7"/>
              </a:cxn>
              <a:cxn ang="0">
                <a:pos x="T8" y="T9"/>
              </a:cxn>
            </a:cxnLst>
            <a:rect l="0" t="0" r="r" b="b"/>
            <a:pathLst>
              <a:path w="64" h="64">
                <a:moveTo>
                  <a:pt x="64" y="32"/>
                </a:moveTo>
                <a:lnTo>
                  <a:pt x="0" y="64"/>
                </a:lnTo>
                <a:lnTo>
                  <a:pt x="0" y="0"/>
                </a:lnTo>
                <a:lnTo>
                  <a:pt x="64" y="32"/>
                </a:lnTo>
                <a:lnTo>
                  <a:pt x="64"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2" name="Freeform 66">
            <a:extLst>
              <a:ext uri="{FF2B5EF4-FFF2-40B4-BE49-F238E27FC236}">
                <a16:creationId xmlns:a16="http://schemas.microsoft.com/office/drawing/2014/main" id="{19E56EFD-F7B3-4DFA-9788-B43AA5738B8C}"/>
              </a:ext>
            </a:extLst>
          </p:cNvPr>
          <p:cNvSpPr>
            <a:spLocks/>
          </p:cNvSpPr>
          <p:nvPr/>
        </p:nvSpPr>
        <p:spPr bwMode="auto">
          <a:xfrm>
            <a:off x="8788400" y="4013200"/>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CFEBA0"/>
              </a:gs>
              <a:gs pos="100000">
                <a:srgbClr val="8ABD35"/>
              </a:gs>
            </a:gsLst>
            <a:lin ang="5400000"/>
          </a:gradFill>
          <a:ln w="7620">
            <a:solidFill>
              <a:srgbClr val="6E8A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3" name="Text Box 67">
            <a:extLst>
              <a:ext uri="{FF2B5EF4-FFF2-40B4-BE49-F238E27FC236}">
                <a16:creationId xmlns:a16="http://schemas.microsoft.com/office/drawing/2014/main" id="{01EC6B0F-F2D2-4492-81E0-610593679E0F}"/>
              </a:ext>
            </a:extLst>
          </p:cNvPr>
          <p:cNvSpPr txBox="1">
            <a:spLocks noChangeArrowheads="1"/>
          </p:cNvSpPr>
          <p:nvPr/>
        </p:nvSpPr>
        <p:spPr bwMode="auto">
          <a:xfrm>
            <a:off x="8788400" y="4134294"/>
            <a:ext cx="1117600" cy="16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Pay Cash </a:t>
            </a:r>
          </a:p>
        </p:txBody>
      </p:sp>
      <p:sp>
        <p:nvSpPr>
          <p:cNvPr id="4164" name="Freeform 68">
            <a:extLst>
              <a:ext uri="{FF2B5EF4-FFF2-40B4-BE49-F238E27FC236}">
                <a16:creationId xmlns:a16="http://schemas.microsoft.com/office/drawing/2014/main" id="{B2C1C885-A0B2-4EE2-B2E2-61578A643AD0}"/>
              </a:ext>
            </a:extLst>
          </p:cNvPr>
          <p:cNvSpPr>
            <a:spLocks/>
          </p:cNvSpPr>
          <p:nvPr/>
        </p:nvSpPr>
        <p:spPr bwMode="auto">
          <a:xfrm>
            <a:off x="7628467" y="5291667"/>
            <a:ext cx="1159933" cy="1047751"/>
          </a:xfrm>
          <a:custGeom>
            <a:avLst/>
            <a:gdLst>
              <a:gd name="T0" fmla="*/ 912 w 912"/>
              <a:gd name="T1" fmla="*/ 0 h 824"/>
              <a:gd name="T2" fmla="*/ 456 w 912"/>
              <a:gd name="T3" fmla="*/ 0 h 824"/>
              <a:gd name="T4" fmla="*/ 456 w 912"/>
              <a:gd name="T5" fmla="*/ 824 h 824"/>
              <a:gd name="T6" fmla="*/ 0 w 912"/>
              <a:gd name="T7" fmla="*/ 824 h 824"/>
            </a:gdLst>
            <a:ahLst/>
            <a:cxnLst>
              <a:cxn ang="0">
                <a:pos x="T0" y="T1"/>
              </a:cxn>
              <a:cxn ang="0">
                <a:pos x="T2" y="T3"/>
              </a:cxn>
              <a:cxn ang="0">
                <a:pos x="T4" y="T5"/>
              </a:cxn>
              <a:cxn ang="0">
                <a:pos x="T6" y="T7"/>
              </a:cxn>
            </a:cxnLst>
            <a:rect l="0" t="0" r="r" b="b"/>
            <a:pathLst>
              <a:path w="912" h="824">
                <a:moveTo>
                  <a:pt x="912" y="0"/>
                </a:moveTo>
                <a:lnTo>
                  <a:pt x="456" y="0"/>
                </a:lnTo>
                <a:lnTo>
                  <a:pt x="456" y="824"/>
                </a:lnTo>
                <a:lnTo>
                  <a:pt x="0" y="824"/>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5" name="Freeform 69">
            <a:extLst>
              <a:ext uri="{FF2B5EF4-FFF2-40B4-BE49-F238E27FC236}">
                <a16:creationId xmlns:a16="http://schemas.microsoft.com/office/drawing/2014/main" id="{0BDD3C3A-E0E5-428A-8C0C-55D8C14CA8B2}"/>
              </a:ext>
            </a:extLst>
          </p:cNvPr>
          <p:cNvSpPr>
            <a:spLocks/>
          </p:cNvSpPr>
          <p:nvPr/>
        </p:nvSpPr>
        <p:spPr bwMode="auto">
          <a:xfrm>
            <a:off x="7628467" y="6299201"/>
            <a:ext cx="82551" cy="80433"/>
          </a:xfrm>
          <a:custGeom>
            <a:avLst/>
            <a:gdLst>
              <a:gd name="T0" fmla="*/ 0 w 64"/>
              <a:gd name="T1" fmla="*/ 32 h 64"/>
              <a:gd name="T2" fmla="*/ 64 w 64"/>
              <a:gd name="T3" fmla="*/ 0 h 64"/>
              <a:gd name="T4" fmla="*/ 64 w 64"/>
              <a:gd name="T5" fmla="*/ 64 h 64"/>
              <a:gd name="T6" fmla="*/ 0 w 64"/>
              <a:gd name="T7" fmla="*/ 32 h 64"/>
              <a:gd name="T8" fmla="*/ 0 w 64"/>
              <a:gd name="T9" fmla="*/ 32 h 64"/>
            </a:gdLst>
            <a:ahLst/>
            <a:cxnLst>
              <a:cxn ang="0">
                <a:pos x="T0" y="T1"/>
              </a:cxn>
              <a:cxn ang="0">
                <a:pos x="T2" y="T3"/>
              </a:cxn>
              <a:cxn ang="0">
                <a:pos x="T4" y="T5"/>
              </a:cxn>
              <a:cxn ang="0">
                <a:pos x="T6" y="T7"/>
              </a:cxn>
              <a:cxn ang="0">
                <a:pos x="T8" y="T9"/>
              </a:cxn>
            </a:cxnLst>
            <a:rect l="0" t="0" r="r" b="b"/>
            <a:pathLst>
              <a:path w="64" h="64">
                <a:moveTo>
                  <a:pt x="0" y="32"/>
                </a:moveTo>
                <a:lnTo>
                  <a:pt x="64" y="0"/>
                </a:lnTo>
                <a:lnTo>
                  <a:pt x="64" y="64"/>
                </a:lnTo>
                <a:lnTo>
                  <a:pt x="0" y="32"/>
                </a:lnTo>
                <a:lnTo>
                  <a:pt x="0"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6" name="Freeform 70">
            <a:extLst>
              <a:ext uri="{FF2B5EF4-FFF2-40B4-BE49-F238E27FC236}">
                <a16:creationId xmlns:a16="http://schemas.microsoft.com/office/drawing/2014/main" id="{F3AAD19C-EED0-41E6-A810-A2EE5CD76A8F}"/>
              </a:ext>
            </a:extLst>
          </p:cNvPr>
          <p:cNvSpPr>
            <a:spLocks/>
          </p:cNvSpPr>
          <p:nvPr/>
        </p:nvSpPr>
        <p:spPr bwMode="auto">
          <a:xfrm>
            <a:off x="9347200" y="3443817"/>
            <a:ext cx="8467" cy="508000"/>
          </a:xfrm>
          <a:custGeom>
            <a:avLst/>
            <a:gdLst>
              <a:gd name="T0" fmla="*/ 0 w 8"/>
              <a:gd name="T1" fmla="*/ 0 h 400"/>
              <a:gd name="T2" fmla="*/ 8 w 8"/>
              <a:gd name="T3" fmla="*/ 400 h 400"/>
            </a:gdLst>
            <a:ahLst/>
            <a:cxnLst>
              <a:cxn ang="0">
                <a:pos x="T0" y="T1"/>
              </a:cxn>
              <a:cxn ang="0">
                <a:pos x="T2" y="T3"/>
              </a:cxn>
            </a:cxnLst>
            <a:rect l="0" t="0" r="r" b="b"/>
            <a:pathLst>
              <a:path w="8" h="400">
                <a:moveTo>
                  <a:pt x="0" y="0"/>
                </a:moveTo>
                <a:lnTo>
                  <a:pt x="8" y="40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7" name="Freeform 71">
            <a:extLst>
              <a:ext uri="{FF2B5EF4-FFF2-40B4-BE49-F238E27FC236}">
                <a16:creationId xmlns:a16="http://schemas.microsoft.com/office/drawing/2014/main" id="{4CD89B84-56A0-4171-845A-CEE7606B6533}"/>
              </a:ext>
            </a:extLst>
          </p:cNvPr>
          <p:cNvSpPr>
            <a:spLocks/>
          </p:cNvSpPr>
          <p:nvPr/>
        </p:nvSpPr>
        <p:spPr bwMode="auto">
          <a:xfrm>
            <a:off x="9313334" y="3869267"/>
            <a:ext cx="82551" cy="82551"/>
          </a:xfrm>
          <a:custGeom>
            <a:avLst/>
            <a:gdLst>
              <a:gd name="T0" fmla="*/ 33 w 63"/>
              <a:gd name="T1" fmla="*/ 64 h 64"/>
              <a:gd name="T2" fmla="*/ 0 w 63"/>
              <a:gd name="T3" fmla="*/ 1 h 64"/>
              <a:gd name="T4" fmla="*/ 63 w 63"/>
              <a:gd name="T5" fmla="*/ 0 h 64"/>
              <a:gd name="T6" fmla="*/ 33 w 63"/>
              <a:gd name="T7" fmla="*/ 64 h 64"/>
              <a:gd name="T8" fmla="*/ 33 w 63"/>
              <a:gd name="T9" fmla="*/ 64 h 64"/>
            </a:gdLst>
            <a:ahLst/>
            <a:cxnLst>
              <a:cxn ang="0">
                <a:pos x="T0" y="T1"/>
              </a:cxn>
              <a:cxn ang="0">
                <a:pos x="T2" y="T3"/>
              </a:cxn>
              <a:cxn ang="0">
                <a:pos x="T4" y="T5"/>
              </a:cxn>
              <a:cxn ang="0">
                <a:pos x="T6" y="T7"/>
              </a:cxn>
              <a:cxn ang="0">
                <a:pos x="T8" y="T9"/>
              </a:cxn>
            </a:cxnLst>
            <a:rect l="0" t="0" r="r" b="b"/>
            <a:pathLst>
              <a:path w="63" h="64">
                <a:moveTo>
                  <a:pt x="33" y="64"/>
                </a:moveTo>
                <a:lnTo>
                  <a:pt x="0" y="1"/>
                </a:lnTo>
                <a:lnTo>
                  <a:pt x="63" y="0"/>
                </a:lnTo>
                <a:lnTo>
                  <a:pt x="33" y="64"/>
                </a:lnTo>
                <a:lnTo>
                  <a:pt x="33"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8" name="Freeform 72">
            <a:extLst>
              <a:ext uri="{FF2B5EF4-FFF2-40B4-BE49-F238E27FC236}">
                <a16:creationId xmlns:a16="http://schemas.microsoft.com/office/drawing/2014/main" id="{95C48C3E-6C80-4CA2-A6A4-DACB3A08A1F9}"/>
              </a:ext>
            </a:extLst>
          </p:cNvPr>
          <p:cNvSpPr>
            <a:spLocks/>
          </p:cNvSpPr>
          <p:nvPr/>
        </p:nvSpPr>
        <p:spPr bwMode="auto">
          <a:xfrm>
            <a:off x="3738034" y="5276851"/>
            <a:ext cx="2722033" cy="859367"/>
          </a:xfrm>
          <a:custGeom>
            <a:avLst/>
            <a:gdLst>
              <a:gd name="T0" fmla="*/ 0 w 2144"/>
              <a:gd name="T1" fmla="*/ 0 h 676"/>
              <a:gd name="T2" fmla="*/ 1072 w 2144"/>
              <a:gd name="T3" fmla="*/ 0 h 676"/>
              <a:gd name="T4" fmla="*/ 1072 w 2144"/>
              <a:gd name="T5" fmla="*/ 676 h 676"/>
              <a:gd name="T6" fmla="*/ 2144 w 2144"/>
              <a:gd name="T7" fmla="*/ 676 h 676"/>
            </a:gdLst>
            <a:ahLst/>
            <a:cxnLst>
              <a:cxn ang="0">
                <a:pos x="T0" y="T1"/>
              </a:cxn>
              <a:cxn ang="0">
                <a:pos x="T2" y="T3"/>
              </a:cxn>
              <a:cxn ang="0">
                <a:pos x="T4" y="T5"/>
              </a:cxn>
              <a:cxn ang="0">
                <a:pos x="T6" y="T7"/>
              </a:cxn>
            </a:cxnLst>
            <a:rect l="0" t="0" r="r" b="b"/>
            <a:pathLst>
              <a:path w="2144" h="676">
                <a:moveTo>
                  <a:pt x="0" y="0"/>
                </a:moveTo>
                <a:lnTo>
                  <a:pt x="1072" y="0"/>
                </a:lnTo>
                <a:lnTo>
                  <a:pt x="1072" y="676"/>
                </a:lnTo>
                <a:lnTo>
                  <a:pt x="2144" y="676"/>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69" name="Freeform 73">
            <a:extLst>
              <a:ext uri="{FF2B5EF4-FFF2-40B4-BE49-F238E27FC236}">
                <a16:creationId xmlns:a16="http://schemas.microsoft.com/office/drawing/2014/main" id="{022216C6-DF44-4C92-878B-F6678F76E902}"/>
              </a:ext>
            </a:extLst>
          </p:cNvPr>
          <p:cNvSpPr>
            <a:spLocks/>
          </p:cNvSpPr>
          <p:nvPr/>
        </p:nvSpPr>
        <p:spPr bwMode="auto">
          <a:xfrm>
            <a:off x="6379634" y="6096001"/>
            <a:ext cx="80433" cy="80433"/>
          </a:xfrm>
          <a:custGeom>
            <a:avLst/>
            <a:gdLst>
              <a:gd name="T0" fmla="*/ 64 w 64"/>
              <a:gd name="T1" fmla="*/ 32 h 64"/>
              <a:gd name="T2" fmla="*/ 0 w 64"/>
              <a:gd name="T3" fmla="*/ 64 h 64"/>
              <a:gd name="T4" fmla="*/ 0 w 64"/>
              <a:gd name="T5" fmla="*/ 0 h 64"/>
              <a:gd name="T6" fmla="*/ 64 w 64"/>
              <a:gd name="T7" fmla="*/ 32 h 64"/>
              <a:gd name="T8" fmla="*/ 64 w 64"/>
              <a:gd name="T9" fmla="*/ 32 h 64"/>
            </a:gdLst>
            <a:ahLst/>
            <a:cxnLst>
              <a:cxn ang="0">
                <a:pos x="T0" y="T1"/>
              </a:cxn>
              <a:cxn ang="0">
                <a:pos x="T2" y="T3"/>
              </a:cxn>
              <a:cxn ang="0">
                <a:pos x="T4" y="T5"/>
              </a:cxn>
              <a:cxn ang="0">
                <a:pos x="T6" y="T7"/>
              </a:cxn>
              <a:cxn ang="0">
                <a:pos x="T8" y="T9"/>
              </a:cxn>
            </a:cxnLst>
            <a:rect l="0" t="0" r="r" b="b"/>
            <a:pathLst>
              <a:path w="64" h="64">
                <a:moveTo>
                  <a:pt x="64" y="32"/>
                </a:moveTo>
                <a:lnTo>
                  <a:pt x="0" y="64"/>
                </a:lnTo>
                <a:lnTo>
                  <a:pt x="0" y="0"/>
                </a:lnTo>
                <a:lnTo>
                  <a:pt x="64" y="32"/>
                </a:lnTo>
                <a:lnTo>
                  <a:pt x="64"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0" name="Freeform 74">
            <a:extLst>
              <a:ext uri="{FF2B5EF4-FFF2-40B4-BE49-F238E27FC236}">
                <a16:creationId xmlns:a16="http://schemas.microsoft.com/office/drawing/2014/main" id="{EAAEFEAA-4CD8-4D02-91D8-14A9A9E210B2}"/>
              </a:ext>
            </a:extLst>
          </p:cNvPr>
          <p:cNvSpPr>
            <a:spLocks/>
          </p:cNvSpPr>
          <p:nvPr/>
        </p:nvSpPr>
        <p:spPr bwMode="auto">
          <a:xfrm>
            <a:off x="8788400" y="4986867"/>
            <a:ext cx="1117600" cy="406400"/>
          </a:xfrm>
          <a:custGeom>
            <a:avLst/>
            <a:gdLst>
              <a:gd name="T0" fmla="*/ 880 w 880"/>
              <a:gd name="T1" fmla="*/ 256 h 320"/>
              <a:gd name="T2" fmla="*/ 816 w 880"/>
              <a:gd name="T3" fmla="*/ 320 h 320"/>
              <a:gd name="T4" fmla="*/ 64 w 880"/>
              <a:gd name="T5" fmla="*/ 320 h 320"/>
              <a:gd name="T6" fmla="*/ 0 w 880"/>
              <a:gd name="T7" fmla="*/ 256 h 320"/>
              <a:gd name="T8" fmla="*/ 0 w 880"/>
              <a:gd name="T9" fmla="*/ 64 h 320"/>
              <a:gd name="T10" fmla="*/ 64 w 880"/>
              <a:gd name="T11" fmla="*/ 0 h 320"/>
              <a:gd name="T12" fmla="*/ 816 w 880"/>
              <a:gd name="T13" fmla="*/ 0 h 320"/>
              <a:gd name="T14" fmla="*/ 880 w 880"/>
              <a:gd name="T15" fmla="*/ 64 h 320"/>
              <a:gd name="T16" fmla="*/ 880 w 880"/>
              <a:gd name="T17" fmla="*/ 256 h 320"/>
              <a:gd name="T18" fmla="*/ 880 w 880"/>
              <a:gd name="T19" fmla="*/ 256 h 320"/>
              <a:gd name="T20" fmla="*/ 880 w 880"/>
              <a:gd name="T21"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0" h="320">
                <a:moveTo>
                  <a:pt x="880" y="256"/>
                </a:moveTo>
                <a:cubicBezTo>
                  <a:pt x="880" y="298"/>
                  <a:pt x="858" y="320"/>
                  <a:pt x="816" y="320"/>
                </a:cubicBezTo>
                <a:lnTo>
                  <a:pt x="64" y="320"/>
                </a:lnTo>
                <a:cubicBezTo>
                  <a:pt x="21" y="320"/>
                  <a:pt x="0" y="298"/>
                  <a:pt x="0" y="256"/>
                </a:cubicBezTo>
                <a:lnTo>
                  <a:pt x="0" y="64"/>
                </a:lnTo>
                <a:cubicBezTo>
                  <a:pt x="0" y="21"/>
                  <a:pt x="21" y="0"/>
                  <a:pt x="64" y="0"/>
                </a:cubicBezTo>
                <a:lnTo>
                  <a:pt x="816" y="0"/>
                </a:lnTo>
                <a:cubicBezTo>
                  <a:pt x="858" y="0"/>
                  <a:pt x="880" y="21"/>
                  <a:pt x="880" y="64"/>
                </a:cubicBezTo>
                <a:lnTo>
                  <a:pt x="880" y="256"/>
                </a:lnTo>
                <a:lnTo>
                  <a:pt x="880" y="256"/>
                </a:lnTo>
                <a:lnTo>
                  <a:pt x="880" y="256"/>
                </a:lnTo>
                <a:close/>
              </a:path>
            </a:pathLst>
          </a:custGeom>
          <a:gradFill rotWithShape="0">
            <a:gsLst>
              <a:gs pos="0">
                <a:srgbClr val="F5F5F5"/>
              </a:gs>
              <a:gs pos="100000">
                <a:srgbClr val="B2B2B2"/>
              </a:gs>
            </a:gsLst>
            <a:lin ang="5400000"/>
          </a:gradFill>
          <a:ln w="7620">
            <a:solidFill>
              <a:srgbClr val="73737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1" name="Text Box 75">
            <a:extLst>
              <a:ext uri="{FF2B5EF4-FFF2-40B4-BE49-F238E27FC236}">
                <a16:creationId xmlns:a16="http://schemas.microsoft.com/office/drawing/2014/main" id="{15801D60-FF86-4F6F-B8EB-9039C3487554}"/>
              </a:ext>
            </a:extLst>
          </p:cNvPr>
          <p:cNvSpPr txBox="1">
            <a:spLocks noChangeArrowheads="1"/>
          </p:cNvSpPr>
          <p:nvPr/>
        </p:nvSpPr>
        <p:spPr bwMode="auto">
          <a:xfrm>
            <a:off x="8788400" y="5025857"/>
            <a:ext cx="1117600" cy="3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67">
                <a:solidFill>
                  <a:srgbClr val="000000"/>
                </a:solidFill>
              </a:rPr>
              <a:t> Service </a:t>
            </a:r>
          </a:p>
          <a:p>
            <a:pPr algn="ctr" eaLnBrk="1" hangingPunct="1"/>
            <a:r>
              <a:rPr lang="en-US" altLang="en-US" sz="1067">
                <a:solidFill>
                  <a:srgbClr val="000000"/>
                </a:solidFill>
              </a:rPr>
              <a:t>Customer </a:t>
            </a:r>
          </a:p>
        </p:txBody>
      </p:sp>
      <p:sp>
        <p:nvSpPr>
          <p:cNvPr id="4172" name="Freeform 76">
            <a:extLst>
              <a:ext uri="{FF2B5EF4-FFF2-40B4-BE49-F238E27FC236}">
                <a16:creationId xmlns:a16="http://schemas.microsoft.com/office/drawing/2014/main" id="{1BA168F4-1580-456C-B649-7B7DC811FB69}"/>
              </a:ext>
            </a:extLst>
          </p:cNvPr>
          <p:cNvSpPr>
            <a:spLocks/>
          </p:cNvSpPr>
          <p:nvPr/>
        </p:nvSpPr>
        <p:spPr bwMode="auto">
          <a:xfrm>
            <a:off x="9347200" y="4419600"/>
            <a:ext cx="0" cy="567267"/>
          </a:xfrm>
          <a:custGeom>
            <a:avLst/>
            <a:gdLst>
              <a:gd name="T0" fmla="*/ 0 h 448"/>
              <a:gd name="T1" fmla="*/ 448 h 448"/>
            </a:gdLst>
            <a:ahLst/>
            <a:cxnLst>
              <a:cxn ang="0">
                <a:pos x="0" y="T0"/>
              </a:cxn>
              <a:cxn ang="0">
                <a:pos x="0" y="T1"/>
              </a:cxn>
            </a:cxnLst>
            <a:rect l="0" t="0" r="r" b="b"/>
            <a:pathLst>
              <a:path h="448">
                <a:moveTo>
                  <a:pt x="0" y="0"/>
                </a:moveTo>
                <a:lnTo>
                  <a:pt x="0" y="448"/>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3" name="Freeform 77">
            <a:extLst>
              <a:ext uri="{FF2B5EF4-FFF2-40B4-BE49-F238E27FC236}">
                <a16:creationId xmlns:a16="http://schemas.microsoft.com/office/drawing/2014/main" id="{22DAEEC1-94C1-4258-8760-8CC670477B2B}"/>
              </a:ext>
            </a:extLst>
          </p:cNvPr>
          <p:cNvSpPr>
            <a:spLocks/>
          </p:cNvSpPr>
          <p:nvPr/>
        </p:nvSpPr>
        <p:spPr bwMode="auto">
          <a:xfrm>
            <a:off x="9304867" y="4906434"/>
            <a:ext cx="82551" cy="80433"/>
          </a:xfrm>
          <a:custGeom>
            <a:avLst/>
            <a:gdLst>
              <a:gd name="T0" fmla="*/ 32 w 64"/>
              <a:gd name="T1" fmla="*/ 64 h 64"/>
              <a:gd name="T2" fmla="*/ 0 w 64"/>
              <a:gd name="T3" fmla="*/ 0 h 64"/>
              <a:gd name="T4" fmla="*/ 64 w 64"/>
              <a:gd name="T5" fmla="*/ 0 h 64"/>
              <a:gd name="T6" fmla="*/ 32 w 64"/>
              <a:gd name="T7" fmla="*/ 64 h 64"/>
              <a:gd name="T8" fmla="*/ 32 w 64"/>
              <a:gd name="T9" fmla="*/ 64 h 64"/>
            </a:gdLst>
            <a:ahLst/>
            <a:cxnLst>
              <a:cxn ang="0">
                <a:pos x="T0" y="T1"/>
              </a:cxn>
              <a:cxn ang="0">
                <a:pos x="T2" y="T3"/>
              </a:cxn>
              <a:cxn ang="0">
                <a:pos x="T4" y="T5"/>
              </a:cxn>
              <a:cxn ang="0">
                <a:pos x="T6" y="T7"/>
              </a:cxn>
              <a:cxn ang="0">
                <a:pos x="T8" y="T9"/>
              </a:cxn>
            </a:cxnLst>
            <a:rect l="0" t="0" r="r" b="b"/>
            <a:pathLst>
              <a:path w="64" h="64">
                <a:moveTo>
                  <a:pt x="32" y="64"/>
                </a:moveTo>
                <a:lnTo>
                  <a:pt x="0" y="0"/>
                </a:lnTo>
                <a:lnTo>
                  <a:pt x="64" y="0"/>
                </a:lnTo>
                <a:lnTo>
                  <a:pt x="32" y="64"/>
                </a:lnTo>
                <a:lnTo>
                  <a:pt x="32"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4" name="Freeform 78">
            <a:extLst>
              <a:ext uri="{FF2B5EF4-FFF2-40B4-BE49-F238E27FC236}">
                <a16:creationId xmlns:a16="http://schemas.microsoft.com/office/drawing/2014/main" id="{F695626C-A584-48DF-BE37-8650726E4961}"/>
              </a:ext>
            </a:extLst>
          </p:cNvPr>
          <p:cNvSpPr>
            <a:spLocks/>
          </p:cNvSpPr>
          <p:nvPr/>
        </p:nvSpPr>
        <p:spPr bwMode="auto">
          <a:xfrm>
            <a:off x="7628467" y="4387851"/>
            <a:ext cx="3293533" cy="2082800"/>
          </a:xfrm>
          <a:custGeom>
            <a:avLst/>
            <a:gdLst>
              <a:gd name="T0" fmla="*/ 2592 w 2592"/>
              <a:gd name="T1" fmla="*/ 0 h 1640"/>
              <a:gd name="T2" fmla="*/ 2032 w 2592"/>
              <a:gd name="T3" fmla="*/ 0 h 1640"/>
              <a:gd name="T4" fmla="*/ 2032 w 2592"/>
              <a:gd name="T5" fmla="*/ 1640 h 1640"/>
              <a:gd name="T6" fmla="*/ 0 w 2592"/>
              <a:gd name="T7" fmla="*/ 1640 h 1640"/>
            </a:gdLst>
            <a:ahLst/>
            <a:cxnLst>
              <a:cxn ang="0">
                <a:pos x="T0" y="T1"/>
              </a:cxn>
              <a:cxn ang="0">
                <a:pos x="T2" y="T3"/>
              </a:cxn>
              <a:cxn ang="0">
                <a:pos x="T4" y="T5"/>
              </a:cxn>
              <a:cxn ang="0">
                <a:pos x="T6" y="T7"/>
              </a:cxn>
            </a:cxnLst>
            <a:rect l="0" t="0" r="r" b="b"/>
            <a:pathLst>
              <a:path w="2592" h="1640">
                <a:moveTo>
                  <a:pt x="2592" y="0"/>
                </a:moveTo>
                <a:lnTo>
                  <a:pt x="2032" y="0"/>
                </a:lnTo>
                <a:lnTo>
                  <a:pt x="2032" y="1640"/>
                </a:lnTo>
                <a:lnTo>
                  <a:pt x="0" y="164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5" name="Freeform 79">
            <a:extLst>
              <a:ext uri="{FF2B5EF4-FFF2-40B4-BE49-F238E27FC236}">
                <a16:creationId xmlns:a16="http://schemas.microsoft.com/office/drawing/2014/main" id="{BC9ABECE-C27C-4730-9F62-BAE54CD0948A}"/>
              </a:ext>
            </a:extLst>
          </p:cNvPr>
          <p:cNvSpPr>
            <a:spLocks/>
          </p:cNvSpPr>
          <p:nvPr/>
        </p:nvSpPr>
        <p:spPr bwMode="auto">
          <a:xfrm>
            <a:off x="7628467" y="6430434"/>
            <a:ext cx="82551" cy="80433"/>
          </a:xfrm>
          <a:custGeom>
            <a:avLst/>
            <a:gdLst>
              <a:gd name="T0" fmla="*/ 0 w 64"/>
              <a:gd name="T1" fmla="*/ 32 h 64"/>
              <a:gd name="T2" fmla="*/ 64 w 64"/>
              <a:gd name="T3" fmla="*/ 0 h 64"/>
              <a:gd name="T4" fmla="*/ 64 w 64"/>
              <a:gd name="T5" fmla="*/ 64 h 64"/>
              <a:gd name="T6" fmla="*/ 0 w 64"/>
              <a:gd name="T7" fmla="*/ 32 h 64"/>
              <a:gd name="T8" fmla="*/ 0 w 64"/>
              <a:gd name="T9" fmla="*/ 32 h 64"/>
            </a:gdLst>
            <a:ahLst/>
            <a:cxnLst>
              <a:cxn ang="0">
                <a:pos x="T0" y="T1"/>
              </a:cxn>
              <a:cxn ang="0">
                <a:pos x="T2" y="T3"/>
              </a:cxn>
              <a:cxn ang="0">
                <a:pos x="T4" y="T5"/>
              </a:cxn>
              <a:cxn ang="0">
                <a:pos x="T6" y="T7"/>
              </a:cxn>
              <a:cxn ang="0">
                <a:pos x="T8" y="T9"/>
              </a:cxn>
            </a:cxnLst>
            <a:rect l="0" t="0" r="r" b="b"/>
            <a:pathLst>
              <a:path w="64" h="64">
                <a:moveTo>
                  <a:pt x="0" y="32"/>
                </a:moveTo>
                <a:lnTo>
                  <a:pt x="64" y="0"/>
                </a:lnTo>
                <a:lnTo>
                  <a:pt x="64" y="64"/>
                </a:lnTo>
                <a:lnTo>
                  <a:pt x="0" y="32"/>
                </a:lnTo>
                <a:lnTo>
                  <a:pt x="0" y="32"/>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6" name="Freeform 80">
            <a:extLst>
              <a:ext uri="{FF2B5EF4-FFF2-40B4-BE49-F238E27FC236}">
                <a16:creationId xmlns:a16="http://schemas.microsoft.com/office/drawing/2014/main" id="{8E3D6C25-AA05-4DE1-9BD9-AE00FAFF33E9}"/>
              </a:ext>
            </a:extLst>
          </p:cNvPr>
          <p:cNvSpPr>
            <a:spLocks/>
          </p:cNvSpPr>
          <p:nvPr/>
        </p:nvSpPr>
        <p:spPr bwMode="auto">
          <a:xfrm>
            <a:off x="7649634" y="3282951"/>
            <a:ext cx="1138767" cy="931333"/>
          </a:xfrm>
          <a:custGeom>
            <a:avLst/>
            <a:gdLst>
              <a:gd name="T0" fmla="*/ 896 w 896"/>
              <a:gd name="T1" fmla="*/ 0 h 734"/>
              <a:gd name="T2" fmla="*/ 448 w 896"/>
              <a:gd name="T3" fmla="*/ 0 h 734"/>
              <a:gd name="T4" fmla="*/ 448 w 896"/>
              <a:gd name="T5" fmla="*/ 734 h 734"/>
              <a:gd name="T6" fmla="*/ 0 w 896"/>
              <a:gd name="T7" fmla="*/ 728 h 734"/>
            </a:gdLst>
            <a:ahLst/>
            <a:cxnLst>
              <a:cxn ang="0">
                <a:pos x="T0" y="T1"/>
              </a:cxn>
              <a:cxn ang="0">
                <a:pos x="T2" y="T3"/>
              </a:cxn>
              <a:cxn ang="0">
                <a:pos x="T4" y="T5"/>
              </a:cxn>
              <a:cxn ang="0">
                <a:pos x="T6" y="T7"/>
              </a:cxn>
            </a:cxnLst>
            <a:rect l="0" t="0" r="r" b="b"/>
            <a:pathLst>
              <a:path w="896" h="734">
                <a:moveTo>
                  <a:pt x="896" y="0"/>
                </a:moveTo>
                <a:lnTo>
                  <a:pt x="448" y="0"/>
                </a:lnTo>
                <a:lnTo>
                  <a:pt x="448" y="734"/>
                </a:lnTo>
                <a:lnTo>
                  <a:pt x="0" y="728"/>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7" name="Freeform 81">
            <a:extLst>
              <a:ext uri="{FF2B5EF4-FFF2-40B4-BE49-F238E27FC236}">
                <a16:creationId xmlns:a16="http://schemas.microsoft.com/office/drawing/2014/main" id="{7B38B70C-3D20-4606-899B-AFA5EBC3E172}"/>
              </a:ext>
            </a:extLst>
          </p:cNvPr>
          <p:cNvSpPr>
            <a:spLocks/>
          </p:cNvSpPr>
          <p:nvPr/>
        </p:nvSpPr>
        <p:spPr bwMode="auto">
          <a:xfrm>
            <a:off x="7649634" y="4167718"/>
            <a:ext cx="82551" cy="82549"/>
          </a:xfrm>
          <a:custGeom>
            <a:avLst/>
            <a:gdLst>
              <a:gd name="T0" fmla="*/ 0 w 64"/>
              <a:gd name="T1" fmla="*/ 31 h 63"/>
              <a:gd name="T2" fmla="*/ 64 w 64"/>
              <a:gd name="T3" fmla="*/ 0 h 63"/>
              <a:gd name="T4" fmla="*/ 63 w 64"/>
              <a:gd name="T5" fmla="*/ 63 h 63"/>
              <a:gd name="T6" fmla="*/ 0 w 64"/>
              <a:gd name="T7" fmla="*/ 31 h 63"/>
              <a:gd name="T8" fmla="*/ 0 w 64"/>
              <a:gd name="T9" fmla="*/ 31 h 63"/>
            </a:gdLst>
            <a:ahLst/>
            <a:cxnLst>
              <a:cxn ang="0">
                <a:pos x="T0" y="T1"/>
              </a:cxn>
              <a:cxn ang="0">
                <a:pos x="T2" y="T3"/>
              </a:cxn>
              <a:cxn ang="0">
                <a:pos x="T4" y="T5"/>
              </a:cxn>
              <a:cxn ang="0">
                <a:pos x="T6" y="T7"/>
              </a:cxn>
              <a:cxn ang="0">
                <a:pos x="T8" y="T9"/>
              </a:cxn>
            </a:cxnLst>
            <a:rect l="0" t="0" r="r" b="b"/>
            <a:pathLst>
              <a:path w="64" h="63">
                <a:moveTo>
                  <a:pt x="0" y="31"/>
                </a:moveTo>
                <a:lnTo>
                  <a:pt x="64" y="0"/>
                </a:lnTo>
                <a:lnTo>
                  <a:pt x="63" y="63"/>
                </a:lnTo>
                <a:lnTo>
                  <a:pt x="0" y="31"/>
                </a:lnTo>
                <a:lnTo>
                  <a:pt x="0" y="31"/>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178" name="Text Box 82">
            <a:extLst>
              <a:ext uri="{FF2B5EF4-FFF2-40B4-BE49-F238E27FC236}">
                <a16:creationId xmlns:a16="http://schemas.microsoft.com/office/drawing/2014/main" id="{915D375E-D661-46A5-ACBD-F749B858AE2C}"/>
              </a:ext>
            </a:extLst>
          </p:cNvPr>
          <p:cNvSpPr txBox="1">
            <a:spLocks noChangeArrowheads="1"/>
          </p:cNvSpPr>
          <p:nvPr/>
        </p:nvSpPr>
        <p:spPr bwMode="auto">
          <a:xfrm>
            <a:off x="1888067" y="2976033"/>
            <a:ext cx="315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endParaRPr lang="en-US" altLang="en-US" sz="2400"/>
          </a:p>
        </p:txBody>
      </p:sp>
      <p:sp>
        <p:nvSpPr>
          <p:cNvPr id="4179" name="Text Box 83">
            <a:extLst>
              <a:ext uri="{FF2B5EF4-FFF2-40B4-BE49-F238E27FC236}">
                <a16:creationId xmlns:a16="http://schemas.microsoft.com/office/drawing/2014/main" id="{59B54D13-EBB5-485F-A5FD-31DED9FE9605}"/>
              </a:ext>
            </a:extLst>
          </p:cNvPr>
          <p:cNvSpPr txBox="1">
            <a:spLocks noChangeArrowheads="1"/>
          </p:cNvSpPr>
          <p:nvPr/>
        </p:nvSpPr>
        <p:spPr bwMode="auto">
          <a:xfrm>
            <a:off x="1981200" y="2885017"/>
            <a:ext cx="2116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endParaRPr lang="en-US" altLang="en-US" sz="2400"/>
          </a:p>
        </p:txBody>
      </p:sp>
      <p:sp>
        <p:nvSpPr>
          <p:cNvPr id="4180" name="Text Box 84">
            <a:extLst>
              <a:ext uri="{FF2B5EF4-FFF2-40B4-BE49-F238E27FC236}">
                <a16:creationId xmlns:a16="http://schemas.microsoft.com/office/drawing/2014/main" id="{630323D9-48DC-4BBD-A618-FF5CC89BCC63}"/>
              </a:ext>
            </a:extLst>
          </p:cNvPr>
          <p:cNvSpPr txBox="1">
            <a:spLocks noChangeArrowheads="1"/>
          </p:cNvSpPr>
          <p:nvPr/>
        </p:nvSpPr>
        <p:spPr bwMode="auto">
          <a:xfrm>
            <a:off x="3048000" y="2061634"/>
            <a:ext cx="508000" cy="14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r>
              <a:rPr lang="en-US" altLang="en-US" sz="933">
                <a:solidFill>
                  <a:srgbClr val="000000"/>
                </a:solidFill>
              </a:rPr>
              <a:t> </a:t>
            </a:r>
          </a:p>
        </p:txBody>
      </p:sp>
      <p:sp>
        <p:nvSpPr>
          <p:cNvPr id="4181" name="Freeform 85">
            <a:extLst>
              <a:ext uri="{FF2B5EF4-FFF2-40B4-BE49-F238E27FC236}">
                <a16:creationId xmlns:a16="http://schemas.microsoft.com/office/drawing/2014/main" id="{AE842421-124C-42BD-AF24-3F0246E25408}"/>
              </a:ext>
            </a:extLst>
          </p:cNvPr>
          <p:cNvSpPr>
            <a:spLocks/>
          </p:cNvSpPr>
          <p:nvPr/>
        </p:nvSpPr>
        <p:spPr bwMode="auto">
          <a:xfrm>
            <a:off x="3407833" y="3251200"/>
            <a:ext cx="3515784" cy="711200"/>
          </a:xfrm>
          <a:custGeom>
            <a:avLst/>
            <a:gdLst>
              <a:gd name="T0" fmla="*/ 0 w 2768"/>
              <a:gd name="T1" fmla="*/ 0 h 560"/>
              <a:gd name="T2" fmla="*/ 0 w 2768"/>
              <a:gd name="T3" fmla="*/ 280 h 560"/>
              <a:gd name="T4" fmla="*/ 2768 w 2768"/>
              <a:gd name="T5" fmla="*/ 280 h 560"/>
              <a:gd name="T6" fmla="*/ 2768 w 2768"/>
              <a:gd name="T7" fmla="*/ 560 h 560"/>
            </a:gdLst>
            <a:ahLst/>
            <a:cxnLst>
              <a:cxn ang="0">
                <a:pos x="T0" y="T1"/>
              </a:cxn>
              <a:cxn ang="0">
                <a:pos x="T2" y="T3"/>
              </a:cxn>
              <a:cxn ang="0">
                <a:pos x="T4" y="T5"/>
              </a:cxn>
              <a:cxn ang="0">
                <a:pos x="T6" y="T7"/>
              </a:cxn>
            </a:cxnLst>
            <a:rect l="0" t="0" r="r" b="b"/>
            <a:pathLst>
              <a:path w="2768" h="560">
                <a:moveTo>
                  <a:pt x="0" y="0"/>
                </a:moveTo>
                <a:lnTo>
                  <a:pt x="0" y="280"/>
                </a:lnTo>
                <a:lnTo>
                  <a:pt x="2768" y="280"/>
                </a:lnTo>
                <a:lnTo>
                  <a:pt x="2768" y="560"/>
                </a:lnTo>
              </a:path>
            </a:pathLst>
          </a:custGeom>
          <a:noFill/>
          <a:ln w="762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dirty="0"/>
          </a:p>
        </p:txBody>
      </p:sp>
      <p:sp>
        <p:nvSpPr>
          <p:cNvPr id="4182" name="Freeform 86">
            <a:extLst>
              <a:ext uri="{FF2B5EF4-FFF2-40B4-BE49-F238E27FC236}">
                <a16:creationId xmlns:a16="http://schemas.microsoft.com/office/drawing/2014/main" id="{28FBC089-F4D8-4F66-B0EE-8D423D05B6C8}"/>
              </a:ext>
            </a:extLst>
          </p:cNvPr>
          <p:cNvSpPr>
            <a:spLocks/>
          </p:cNvSpPr>
          <p:nvPr/>
        </p:nvSpPr>
        <p:spPr bwMode="auto">
          <a:xfrm>
            <a:off x="6883401" y="3879851"/>
            <a:ext cx="80433" cy="82549"/>
          </a:xfrm>
          <a:custGeom>
            <a:avLst/>
            <a:gdLst>
              <a:gd name="T0" fmla="*/ 32 w 64"/>
              <a:gd name="T1" fmla="*/ 64 h 64"/>
              <a:gd name="T2" fmla="*/ 0 w 64"/>
              <a:gd name="T3" fmla="*/ 0 h 64"/>
              <a:gd name="T4" fmla="*/ 64 w 64"/>
              <a:gd name="T5" fmla="*/ 0 h 64"/>
              <a:gd name="T6" fmla="*/ 32 w 64"/>
              <a:gd name="T7" fmla="*/ 64 h 64"/>
              <a:gd name="T8" fmla="*/ 32 w 64"/>
              <a:gd name="T9" fmla="*/ 64 h 64"/>
            </a:gdLst>
            <a:ahLst/>
            <a:cxnLst>
              <a:cxn ang="0">
                <a:pos x="T0" y="T1"/>
              </a:cxn>
              <a:cxn ang="0">
                <a:pos x="T2" y="T3"/>
              </a:cxn>
              <a:cxn ang="0">
                <a:pos x="T4" y="T5"/>
              </a:cxn>
              <a:cxn ang="0">
                <a:pos x="T6" y="T7"/>
              </a:cxn>
              <a:cxn ang="0">
                <a:pos x="T8" y="T9"/>
              </a:cxn>
            </a:cxnLst>
            <a:rect l="0" t="0" r="r" b="b"/>
            <a:pathLst>
              <a:path w="64" h="64">
                <a:moveTo>
                  <a:pt x="32" y="64"/>
                </a:moveTo>
                <a:lnTo>
                  <a:pt x="0" y="0"/>
                </a:lnTo>
                <a:lnTo>
                  <a:pt x="64" y="0"/>
                </a:lnTo>
                <a:lnTo>
                  <a:pt x="32" y="64"/>
                </a:lnTo>
                <a:lnTo>
                  <a:pt x="32" y="64"/>
                </a:lnTo>
                <a:close/>
              </a:path>
            </a:pathLst>
          </a:custGeom>
          <a:solidFill>
            <a:srgbClr val="000000"/>
          </a:solidFill>
          <a:ln w="762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Tree>
    <p:extLst>
      <p:ext uri="{BB962C8B-B14F-4D97-AF65-F5344CB8AC3E}">
        <p14:creationId xmlns:p14="http://schemas.microsoft.com/office/powerpoint/2010/main" val="143437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3FD7-77C9-403F-8E36-348D5F1B5340}"/>
              </a:ext>
            </a:extLst>
          </p:cNvPr>
          <p:cNvSpPr>
            <a:spLocks noGrp="1"/>
          </p:cNvSpPr>
          <p:nvPr>
            <p:ph type="title"/>
          </p:nvPr>
        </p:nvSpPr>
        <p:spPr>
          <a:xfrm>
            <a:off x="1484310" y="0"/>
            <a:ext cx="10018713" cy="758283"/>
          </a:xfrm>
        </p:spPr>
        <p:txBody>
          <a:bodyPr/>
          <a:lstStyle/>
          <a:p>
            <a:r>
              <a:rPr lang="en-US" b="1" dirty="0"/>
              <a:t>Question</a:t>
            </a:r>
          </a:p>
        </p:txBody>
      </p:sp>
      <p:sp>
        <p:nvSpPr>
          <p:cNvPr id="3" name="Content Placeholder 2">
            <a:extLst>
              <a:ext uri="{FF2B5EF4-FFF2-40B4-BE49-F238E27FC236}">
                <a16:creationId xmlns:a16="http://schemas.microsoft.com/office/drawing/2014/main" id="{A662D114-C64D-4973-BEA1-69C94DD89B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4683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A523-1004-4C38-AB1A-D19464A00B21}"/>
              </a:ext>
            </a:extLst>
          </p:cNvPr>
          <p:cNvSpPr>
            <a:spLocks noGrp="1"/>
          </p:cNvSpPr>
          <p:nvPr>
            <p:ph type="title"/>
          </p:nvPr>
        </p:nvSpPr>
        <p:spPr>
          <a:xfrm>
            <a:off x="1484310" y="0"/>
            <a:ext cx="10018713" cy="942278"/>
          </a:xfrm>
        </p:spPr>
        <p:txBody>
          <a:bodyPr/>
          <a:lstStyle/>
          <a:p>
            <a:r>
              <a:rPr lang="fr-BE" altLang="en-US" b="1" dirty="0"/>
              <a:t>Contents</a:t>
            </a:r>
            <a:endParaRPr lang="en-US" dirty="0"/>
          </a:p>
        </p:txBody>
      </p:sp>
      <p:sp>
        <p:nvSpPr>
          <p:cNvPr id="3" name="Content Placeholder 2">
            <a:extLst>
              <a:ext uri="{FF2B5EF4-FFF2-40B4-BE49-F238E27FC236}">
                <a16:creationId xmlns:a16="http://schemas.microsoft.com/office/drawing/2014/main" id="{30AECCD0-1614-4C27-9CB9-74F5F52BB419}"/>
              </a:ext>
            </a:extLst>
          </p:cNvPr>
          <p:cNvSpPr>
            <a:spLocks noGrp="1"/>
          </p:cNvSpPr>
          <p:nvPr>
            <p:ph idx="1"/>
          </p:nvPr>
        </p:nvSpPr>
        <p:spPr/>
        <p:txBody>
          <a:bodyPr>
            <a:normAutofit fontScale="32500" lnSpcReduction="20000"/>
          </a:bodyPr>
          <a:lstStyle/>
          <a:p>
            <a:r>
              <a:rPr lang="en-US" sz="5500" dirty="0"/>
              <a:t>Introduction</a:t>
            </a:r>
          </a:p>
          <a:p>
            <a:r>
              <a:rPr lang="en-US" sz="5500" dirty="0"/>
              <a:t>About HBOD</a:t>
            </a:r>
          </a:p>
          <a:p>
            <a:r>
              <a:rPr lang="en-US" sz="5500" dirty="0"/>
              <a:t>Audience / market</a:t>
            </a:r>
          </a:p>
          <a:p>
            <a:r>
              <a:rPr lang="en-US" sz="5500" dirty="0"/>
              <a:t>How the program will work</a:t>
            </a:r>
          </a:p>
          <a:p>
            <a:r>
              <a:rPr lang="en-US" sz="5500" dirty="0"/>
              <a:t>Software development process</a:t>
            </a:r>
          </a:p>
          <a:p>
            <a:r>
              <a:rPr lang="en-US" sz="6000" dirty="0"/>
              <a:t>Web Development Languages &amp; Tools</a:t>
            </a:r>
          </a:p>
          <a:p>
            <a:r>
              <a:rPr lang="en-US" sz="6000" dirty="0"/>
              <a:t>Site map</a:t>
            </a:r>
          </a:p>
          <a:p>
            <a:r>
              <a:rPr lang="en-US" sz="6000" dirty="0"/>
              <a:t>Question </a:t>
            </a:r>
          </a:p>
          <a:p>
            <a:endParaRPr lang="en-US" dirty="0"/>
          </a:p>
        </p:txBody>
      </p:sp>
    </p:spTree>
    <p:extLst>
      <p:ext uri="{BB962C8B-B14F-4D97-AF65-F5344CB8AC3E}">
        <p14:creationId xmlns:p14="http://schemas.microsoft.com/office/powerpoint/2010/main" val="24180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6343-EFD3-4533-B7C9-BE3E71B88328}"/>
              </a:ext>
            </a:extLst>
          </p:cNvPr>
          <p:cNvSpPr>
            <a:spLocks noGrp="1"/>
          </p:cNvSpPr>
          <p:nvPr>
            <p:ph type="title"/>
          </p:nvPr>
        </p:nvSpPr>
        <p:spPr>
          <a:xfrm>
            <a:off x="1484310" y="1"/>
            <a:ext cx="10018713" cy="1066800"/>
          </a:xfrm>
        </p:spPr>
        <p:txBody>
          <a:bodyPr/>
          <a:lstStyle/>
          <a:p>
            <a:r>
              <a:rPr lang="fr-BE" altLang="en-US" b="1" dirty="0"/>
              <a:t>Introduction</a:t>
            </a:r>
            <a:endParaRPr lang="en-US" dirty="0"/>
          </a:p>
        </p:txBody>
      </p:sp>
      <p:sp>
        <p:nvSpPr>
          <p:cNvPr id="3" name="Content Placeholder 2">
            <a:extLst>
              <a:ext uri="{FF2B5EF4-FFF2-40B4-BE49-F238E27FC236}">
                <a16:creationId xmlns:a16="http://schemas.microsoft.com/office/drawing/2014/main" id="{CD878267-1BFC-4101-80AE-562CAC50FE25}"/>
              </a:ext>
            </a:extLst>
          </p:cNvPr>
          <p:cNvSpPr>
            <a:spLocks noGrp="1"/>
          </p:cNvSpPr>
          <p:nvPr>
            <p:ph idx="1"/>
          </p:nvPr>
        </p:nvSpPr>
        <p:spPr/>
        <p:txBody>
          <a:bodyPr>
            <a:noAutofit/>
          </a:bodyPr>
          <a:lstStyle/>
          <a:p>
            <a:r>
              <a:rPr lang="en-US" sz="1800" dirty="0"/>
              <a:t>Imagine waking up looking in the mirror after bushing your hair and your thinking, “today I need to get my haircut or done because I look like the wolfman” or sideshow Bob from The Simpson. This can be a fairly completed task given the circumstances. There’s many things that comes to mind before you choose a shop or individual Barber or Hair Stylist. A few examples are, you may have time constraints, you may be out of town or have moved to a new area, you may be limited on funds you are able to spend, and your worried if the person that doing your hair will do a good job. </a:t>
            </a:r>
          </a:p>
          <a:p>
            <a:r>
              <a:rPr lang="en-US" sz="1800" dirty="0"/>
              <a:t>I want to create an application that will answer all of these questions and more. My intent if for anyone to sign into this app or website and get instant feedback on all Barbers and Hair stylist and have the option to go to a shop or get on demand service at any location they would like anywhere in the U.S. The webpage and application will have online profile of all Barber and Hairstylist in the U.S. advertising their work. It will feature review rating to help with identifying the stylist. It will filter location, prices, hair type, gender, and any other necessary features. It will have appointment scheduling through the app or webpage. The end result will be that every Barber and Hair Stylist professional will need this webpage in order to be completive in today’s modern world. </a:t>
            </a:r>
          </a:p>
        </p:txBody>
      </p:sp>
    </p:spTree>
    <p:extLst>
      <p:ext uri="{BB962C8B-B14F-4D97-AF65-F5344CB8AC3E}">
        <p14:creationId xmlns:p14="http://schemas.microsoft.com/office/powerpoint/2010/main" val="151913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0746-9C51-45DB-A5DC-E80657CFCD9F}"/>
              </a:ext>
            </a:extLst>
          </p:cNvPr>
          <p:cNvSpPr>
            <a:spLocks noGrp="1"/>
          </p:cNvSpPr>
          <p:nvPr>
            <p:ph type="title"/>
          </p:nvPr>
        </p:nvSpPr>
        <p:spPr>
          <a:xfrm>
            <a:off x="1484310" y="1"/>
            <a:ext cx="10018713" cy="892098"/>
          </a:xfrm>
        </p:spPr>
        <p:txBody>
          <a:bodyPr/>
          <a:lstStyle/>
          <a:p>
            <a:r>
              <a:rPr lang="fr-BE" altLang="en-US" b="1" dirty="0"/>
              <a:t>About HBOD</a:t>
            </a:r>
            <a:endParaRPr lang="en-US" dirty="0"/>
          </a:p>
        </p:txBody>
      </p:sp>
      <p:sp>
        <p:nvSpPr>
          <p:cNvPr id="3" name="Content Placeholder 2">
            <a:extLst>
              <a:ext uri="{FF2B5EF4-FFF2-40B4-BE49-F238E27FC236}">
                <a16:creationId xmlns:a16="http://schemas.microsoft.com/office/drawing/2014/main" id="{85B9DBFF-5099-4587-B852-0D2089947BB0}"/>
              </a:ext>
            </a:extLst>
          </p:cNvPr>
          <p:cNvSpPr>
            <a:spLocks noGrp="1"/>
          </p:cNvSpPr>
          <p:nvPr>
            <p:ph idx="1"/>
          </p:nvPr>
        </p:nvSpPr>
        <p:spPr/>
        <p:txBody>
          <a:bodyPr>
            <a:normAutofit fontScale="85000" lnSpcReduction="20000"/>
          </a:bodyPr>
          <a:lstStyle/>
          <a:p>
            <a:pPr>
              <a:lnSpc>
                <a:spcPct val="107000"/>
              </a:lnSpc>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HBOD is a website that allows the user to filter any location in the U.S. to find Hairstylist or Barber and schedule appoints on demand. Consumer can view shops, Hairstylist, or Barbers profile pages from anywhere to decide where is the best location to get what they are looking for. It is an convenient instant feed back website that gets immediate results, and is base of consumer feed back through reviews. </a:t>
            </a:r>
            <a:endParaRPr lang="en-US" dirty="0"/>
          </a:p>
        </p:txBody>
      </p:sp>
    </p:spTree>
    <p:extLst>
      <p:ext uri="{BB962C8B-B14F-4D97-AF65-F5344CB8AC3E}">
        <p14:creationId xmlns:p14="http://schemas.microsoft.com/office/powerpoint/2010/main" val="188767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78D5-3F2C-4117-90AF-A47F22C9728E}"/>
              </a:ext>
            </a:extLst>
          </p:cNvPr>
          <p:cNvSpPr>
            <a:spLocks noGrp="1"/>
          </p:cNvSpPr>
          <p:nvPr>
            <p:ph type="title"/>
          </p:nvPr>
        </p:nvSpPr>
        <p:spPr>
          <a:xfrm>
            <a:off x="1595824" y="0"/>
            <a:ext cx="10018713" cy="791737"/>
          </a:xfrm>
        </p:spPr>
        <p:txBody>
          <a:bodyPr/>
          <a:lstStyle/>
          <a:p>
            <a:r>
              <a:rPr lang="fr-BE" altLang="en-US" b="1" dirty="0"/>
              <a:t>Audience/Market</a:t>
            </a:r>
            <a:endParaRPr lang="en-US" dirty="0"/>
          </a:p>
        </p:txBody>
      </p:sp>
      <p:sp>
        <p:nvSpPr>
          <p:cNvPr id="3" name="Content Placeholder 2">
            <a:extLst>
              <a:ext uri="{FF2B5EF4-FFF2-40B4-BE49-F238E27FC236}">
                <a16:creationId xmlns:a16="http://schemas.microsoft.com/office/drawing/2014/main" id="{BDA8537C-00BF-4A83-B1D6-B7845E2B3620}"/>
              </a:ext>
            </a:extLst>
          </p:cNvPr>
          <p:cNvSpPr>
            <a:spLocks noGrp="1"/>
          </p:cNvSpPr>
          <p:nvPr>
            <p:ph idx="1"/>
          </p:nvPr>
        </p:nvSpPr>
        <p:spPr/>
        <p:txBody>
          <a:bodyPr>
            <a:normAutofit fontScale="92500" lnSpcReduction="10000"/>
          </a:bodyPr>
          <a:lstStyle/>
          <a:p>
            <a:r>
              <a:rPr lang="en-US" dirty="0"/>
              <a:t>Everyone who needs there hair cut will be the target, and those that wants convenience and is frustrated with the following:</a:t>
            </a:r>
          </a:p>
          <a:p>
            <a:r>
              <a:rPr lang="en-US" dirty="0"/>
              <a:t>Poor scheduling and long wait times</a:t>
            </a:r>
          </a:p>
          <a:p>
            <a:r>
              <a:rPr lang="en-US" dirty="0"/>
              <a:t>Sub-standard haircuts</a:t>
            </a:r>
          </a:p>
          <a:p>
            <a:r>
              <a:rPr lang="en-US" dirty="0"/>
              <a:t>Limited payment options </a:t>
            </a:r>
          </a:p>
          <a:p>
            <a:r>
              <a:rPr lang="en-US" dirty="0"/>
              <a:t>Unprofessional shop environment</a:t>
            </a:r>
          </a:p>
          <a:p>
            <a:r>
              <a:rPr lang="en-US" dirty="0"/>
              <a:t>Undecided on which start to go to or where to start looking</a:t>
            </a:r>
          </a:p>
          <a:p>
            <a:endParaRPr lang="en-US" dirty="0"/>
          </a:p>
          <a:p>
            <a:pPr marL="0" indent="0">
              <a:buNone/>
            </a:pPr>
            <a:endParaRPr lang="en-US" dirty="0"/>
          </a:p>
        </p:txBody>
      </p:sp>
    </p:spTree>
    <p:extLst>
      <p:ext uri="{BB962C8B-B14F-4D97-AF65-F5344CB8AC3E}">
        <p14:creationId xmlns:p14="http://schemas.microsoft.com/office/powerpoint/2010/main" val="194768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6D26-26A5-4D6D-B18C-83347FCA15E5}"/>
              </a:ext>
            </a:extLst>
          </p:cNvPr>
          <p:cNvSpPr>
            <a:spLocks noGrp="1"/>
          </p:cNvSpPr>
          <p:nvPr>
            <p:ph type="title"/>
          </p:nvPr>
        </p:nvSpPr>
        <p:spPr>
          <a:xfrm>
            <a:off x="1395102" y="1"/>
            <a:ext cx="10018713" cy="892098"/>
          </a:xfrm>
        </p:spPr>
        <p:txBody>
          <a:bodyPr/>
          <a:lstStyle/>
          <a:p>
            <a:r>
              <a:rPr lang="en-US" b="1" dirty="0"/>
              <a:t>How the Website will work</a:t>
            </a:r>
          </a:p>
        </p:txBody>
      </p:sp>
      <p:sp>
        <p:nvSpPr>
          <p:cNvPr id="3" name="Content Placeholder 2">
            <a:extLst>
              <a:ext uri="{FF2B5EF4-FFF2-40B4-BE49-F238E27FC236}">
                <a16:creationId xmlns:a16="http://schemas.microsoft.com/office/drawing/2014/main" id="{FBE0CAD6-6C4D-422F-AEAE-BD8739178D4C}"/>
              </a:ext>
            </a:extLst>
          </p:cNvPr>
          <p:cNvSpPr>
            <a:spLocks noGrp="1"/>
          </p:cNvSpPr>
          <p:nvPr>
            <p:ph idx="1"/>
          </p:nvPr>
        </p:nvSpPr>
        <p:spPr/>
        <p:txBody>
          <a:bodyPr>
            <a:normAutofit fontScale="85000" lnSpcReduction="20000"/>
          </a:bodyPr>
          <a:lstStyle/>
          <a:p>
            <a:pPr marL="342900" marR="0" lvl="0" indent="-342900">
              <a:spcBef>
                <a:spcPts val="0"/>
              </a:spcBef>
              <a:spcAft>
                <a:spcPts val="1125"/>
              </a:spcAft>
              <a:buFont typeface="Symbol" panose="05050102010706020507" pitchFamily="18" charset="2"/>
              <a:buChar char=""/>
            </a:pPr>
            <a:r>
              <a:rPr lang="en-US" dirty="0">
                <a:latin typeface="Helvetica" panose="020B0604020202020204" pitchFamily="34" charset="0"/>
                <a:ea typeface="Times New Roman" panose="02020603050405020304" pitchFamily="18" charset="0"/>
              </a:rPr>
              <a:t>Learn about local </a:t>
            </a:r>
            <a:r>
              <a:rPr lang="en-US" dirty="0">
                <a:latin typeface="Times New Roman" panose="02020603050405020304" pitchFamily="18" charset="0"/>
                <a:ea typeface="Times New Roman" panose="02020603050405020304" pitchFamily="18" charset="0"/>
              </a:rPr>
              <a:t>Hairstylist or Barber</a:t>
            </a:r>
            <a:r>
              <a:rPr lang="en-US" dirty="0">
                <a:latin typeface="Helvetica" panose="020B0604020202020204" pitchFamily="34" charset="0"/>
                <a:ea typeface="Times New Roman" panose="02020603050405020304" pitchFamily="18" charset="0"/>
              </a:rPr>
              <a:t> from pictures and read reviews and post from previous customers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1125"/>
              </a:spcAft>
              <a:buFont typeface="Symbol" panose="05050102010706020507" pitchFamily="18" charset="2"/>
              <a:buChar char=""/>
            </a:pPr>
            <a:r>
              <a:rPr lang="en-US" dirty="0">
                <a:latin typeface="Helvetica" panose="020B0604020202020204" pitchFamily="34" charset="0"/>
                <a:ea typeface="Times New Roman" panose="02020603050405020304" pitchFamily="18" charset="0"/>
              </a:rPr>
              <a:t>Find mobile </a:t>
            </a:r>
            <a:r>
              <a:rPr lang="en-US" dirty="0">
                <a:latin typeface="Times New Roman" panose="02020603050405020304" pitchFamily="18" charset="0"/>
                <a:ea typeface="Times New Roman" panose="02020603050405020304" pitchFamily="18" charset="0"/>
              </a:rPr>
              <a:t>Hairstylist or Barber on demand</a:t>
            </a:r>
          </a:p>
          <a:p>
            <a:pPr marL="342900" marR="0" lvl="0" indent="-342900">
              <a:spcBef>
                <a:spcPts val="0"/>
              </a:spcBef>
              <a:spcAft>
                <a:spcPts val="1125"/>
              </a:spcAft>
              <a:buFont typeface="Symbol" panose="05050102010706020507" pitchFamily="18" charset="2"/>
              <a:buChar char=""/>
            </a:pPr>
            <a:r>
              <a:rPr lang="en-US" dirty="0">
                <a:latin typeface="Helvetica" panose="020B0604020202020204" pitchFamily="34" charset="0"/>
                <a:ea typeface="Times New Roman" panose="02020603050405020304" pitchFamily="18" charset="0"/>
              </a:rPr>
              <a:t>Find the best available </a:t>
            </a:r>
            <a:r>
              <a:rPr lang="en-US" dirty="0">
                <a:latin typeface="Times New Roman" panose="02020603050405020304" pitchFamily="18" charset="0"/>
                <a:ea typeface="Times New Roman" panose="02020603050405020304" pitchFamily="18" charset="0"/>
              </a:rPr>
              <a:t>Hairstylist or Barber</a:t>
            </a:r>
            <a:r>
              <a:rPr lang="en-US" dirty="0">
                <a:latin typeface="Helvetica" panose="020B0604020202020204" pitchFamily="34" charset="0"/>
                <a:ea typeface="Times New Roman" panose="02020603050405020304" pitchFamily="18" charset="0"/>
              </a:rPr>
              <a:t> and get onto their schedule</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1125"/>
              </a:spcAft>
              <a:buFont typeface="Symbol" panose="05050102010706020507" pitchFamily="18" charset="2"/>
              <a:buChar char=""/>
            </a:pPr>
            <a:r>
              <a:rPr lang="en-US" dirty="0">
                <a:latin typeface="Helvetica" panose="020B0604020202020204" pitchFamily="34" charset="0"/>
                <a:ea typeface="Times New Roman" panose="02020603050405020304" pitchFamily="18" charset="0"/>
              </a:rPr>
              <a:t>Set and manage appointments based on your own needs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1125"/>
              </a:spcAft>
              <a:buFont typeface="Symbol" panose="05050102010706020507" pitchFamily="18" charset="2"/>
              <a:buChar char=""/>
            </a:pPr>
            <a:r>
              <a:rPr lang="en-US" dirty="0">
                <a:latin typeface="Helvetica" panose="020B0604020202020204" pitchFamily="34" charset="0"/>
                <a:ea typeface="Times New Roman" panose="02020603050405020304" pitchFamily="18" charset="0"/>
              </a:rPr>
              <a:t>Easily communicate which haircut you want and know the costs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1125"/>
              </a:spcAft>
              <a:buFont typeface="Symbol" panose="05050102010706020507" pitchFamily="18" charset="2"/>
              <a:buChar char=""/>
            </a:pPr>
            <a:r>
              <a:rPr lang="en-US" dirty="0">
                <a:latin typeface="Helvetica" panose="020B0604020202020204" pitchFamily="34" charset="0"/>
                <a:ea typeface="Times New Roman" panose="02020603050405020304" pitchFamily="18" charset="0"/>
              </a:rPr>
              <a:t>Pay with your phone, keeping credit cards and cash out of sight</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1125"/>
              </a:spcAft>
              <a:buFont typeface="Symbol" panose="05050102010706020507" pitchFamily="18" charset="2"/>
              <a:buChar char=""/>
            </a:pPr>
            <a:r>
              <a:rPr lang="en-US" dirty="0">
                <a:latin typeface="Helvetica" panose="020B0604020202020204" pitchFamily="34" charset="0"/>
                <a:ea typeface="Times New Roman" panose="02020603050405020304" pitchFamily="18" charset="0"/>
              </a:rPr>
              <a:t>Read review and post from previous customers</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4676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890F-8898-422A-804C-71427B017EF0}"/>
              </a:ext>
            </a:extLst>
          </p:cNvPr>
          <p:cNvSpPr>
            <a:spLocks noGrp="1"/>
          </p:cNvSpPr>
          <p:nvPr>
            <p:ph type="title"/>
          </p:nvPr>
        </p:nvSpPr>
        <p:spPr>
          <a:xfrm>
            <a:off x="1584672" y="1"/>
            <a:ext cx="10018713" cy="1066800"/>
          </a:xfrm>
        </p:spPr>
        <p:txBody>
          <a:bodyPr/>
          <a:lstStyle/>
          <a:p>
            <a:r>
              <a:rPr lang="en-US" b="1" dirty="0"/>
              <a:t>Software development process</a:t>
            </a:r>
          </a:p>
        </p:txBody>
      </p:sp>
      <p:sp>
        <p:nvSpPr>
          <p:cNvPr id="3" name="Content Placeholder 2">
            <a:extLst>
              <a:ext uri="{FF2B5EF4-FFF2-40B4-BE49-F238E27FC236}">
                <a16:creationId xmlns:a16="http://schemas.microsoft.com/office/drawing/2014/main" id="{2F92268F-8590-42CD-8C5D-C920EE5A2815}"/>
              </a:ext>
            </a:extLst>
          </p:cNvPr>
          <p:cNvSpPr>
            <a:spLocks noGrp="1"/>
          </p:cNvSpPr>
          <p:nvPr>
            <p:ph idx="1"/>
          </p:nvPr>
        </p:nvSpPr>
        <p:spPr>
          <a:xfrm>
            <a:off x="1484310" y="2587083"/>
            <a:ext cx="10018713" cy="3925229"/>
          </a:xfrm>
        </p:spPr>
        <p:txBody>
          <a:bodyPr>
            <a:noAutofit/>
          </a:bodyPr>
          <a:lstStyle/>
          <a:p>
            <a:r>
              <a:rPr lang="en-US" sz="2000" dirty="0" err="1"/>
              <a:t>Analyse</a:t>
            </a:r>
            <a:r>
              <a:rPr lang="en-US" sz="2000" dirty="0"/>
              <a:t> </a:t>
            </a:r>
          </a:p>
          <a:p>
            <a:pPr lvl="1"/>
            <a:r>
              <a:rPr lang="en-US" dirty="0"/>
              <a:t>Info / content</a:t>
            </a:r>
          </a:p>
          <a:p>
            <a:pPr lvl="1"/>
            <a:r>
              <a:rPr lang="en-US" dirty="0"/>
              <a:t>Target Audience</a:t>
            </a:r>
          </a:p>
          <a:p>
            <a:pPr lvl="1"/>
            <a:r>
              <a:rPr lang="en-US" dirty="0"/>
              <a:t>Top 10 Checklist</a:t>
            </a:r>
          </a:p>
          <a:p>
            <a:r>
              <a:rPr lang="en-US" sz="2000" dirty="0"/>
              <a:t>Organize </a:t>
            </a:r>
          </a:p>
          <a:p>
            <a:pPr lvl="1"/>
            <a:r>
              <a:rPr lang="en-US" dirty="0"/>
              <a:t>Navigation </a:t>
            </a:r>
          </a:p>
          <a:p>
            <a:pPr lvl="1"/>
            <a:r>
              <a:rPr lang="en-US" dirty="0"/>
              <a:t>Content </a:t>
            </a:r>
          </a:p>
          <a:p>
            <a:pPr lvl="1"/>
            <a:r>
              <a:rPr lang="en-US" dirty="0"/>
              <a:t>Page layout</a:t>
            </a:r>
          </a:p>
          <a:p>
            <a:pPr lvl="1"/>
            <a:r>
              <a:rPr lang="en-US" dirty="0"/>
              <a:t>Page design</a:t>
            </a:r>
          </a:p>
          <a:p>
            <a:r>
              <a:rPr lang="en-US" sz="2000" dirty="0"/>
              <a:t>Develop</a:t>
            </a:r>
          </a:p>
          <a:p>
            <a:pPr lvl="1"/>
            <a:r>
              <a:rPr lang="en-US" dirty="0"/>
              <a:t>Web page layout </a:t>
            </a:r>
          </a:p>
          <a:p>
            <a:pPr lvl="1"/>
            <a:r>
              <a:rPr lang="en-US" dirty="0"/>
              <a:t>Site layout</a:t>
            </a:r>
          </a:p>
          <a:p>
            <a:pPr marL="457200" lvl="1" indent="0">
              <a:buNone/>
            </a:pPr>
            <a:endParaRPr lang="en-US" dirty="0"/>
          </a:p>
          <a:p>
            <a:endParaRPr lang="en-US" sz="2000" dirty="0"/>
          </a:p>
          <a:p>
            <a:endParaRPr lang="en-US" sz="2000" dirty="0"/>
          </a:p>
        </p:txBody>
      </p:sp>
    </p:spTree>
    <p:extLst>
      <p:ext uri="{BB962C8B-B14F-4D97-AF65-F5344CB8AC3E}">
        <p14:creationId xmlns:p14="http://schemas.microsoft.com/office/powerpoint/2010/main" val="319039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933C-3710-4BC5-8BE6-A9EF0E2B4723}"/>
              </a:ext>
            </a:extLst>
          </p:cNvPr>
          <p:cNvSpPr>
            <a:spLocks noGrp="1"/>
          </p:cNvSpPr>
          <p:nvPr>
            <p:ph type="title"/>
          </p:nvPr>
        </p:nvSpPr>
        <p:spPr>
          <a:xfrm>
            <a:off x="1484310" y="133815"/>
            <a:ext cx="10018713" cy="1176454"/>
          </a:xfrm>
        </p:spPr>
        <p:txBody>
          <a:bodyPr/>
          <a:lstStyle/>
          <a:p>
            <a:r>
              <a:rPr lang="en-US" b="1" dirty="0"/>
              <a:t>Software development process</a:t>
            </a:r>
          </a:p>
        </p:txBody>
      </p:sp>
      <p:sp>
        <p:nvSpPr>
          <p:cNvPr id="3" name="Content Placeholder 2">
            <a:extLst>
              <a:ext uri="{FF2B5EF4-FFF2-40B4-BE49-F238E27FC236}">
                <a16:creationId xmlns:a16="http://schemas.microsoft.com/office/drawing/2014/main" id="{39005794-ED69-40F9-B8F6-C4BFCF8B8C8D}"/>
              </a:ext>
            </a:extLst>
          </p:cNvPr>
          <p:cNvSpPr>
            <a:spLocks noGrp="1"/>
          </p:cNvSpPr>
          <p:nvPr>
            <p:ph idx="1"/>
          </p:nvPr>
        </p:nvSpPr>
        <p:spPr>
          <a:xfrm>
            <a:off x="1740788" y="710890"/>
            <a:ext cx="10018713" cy="5798634"/>
          </a:xfrm>
        </p:spPr>
        <p:txBody>
          <a:bodyPr>
            <a:noAutofit/>
          </a:bodyPr>
          <a:lstStyle/>
          <a:p>
            <a:pPr marL="457200" lvl="1" indent="0">
              <a:buNone/>
            </a:pPr>
            <a:endParaRPr lang="en-US" dirty="0"/>
          </a:p>
          <a:p>
            <a:r>
              <a:rPr lang="en-US" sz="2000" dirty="0"/>
              <a:t>Develop</a:t>
            </a:r>
          </a:p>
          <a:p>
            <a:pPr lvl="1"/>
            <a:r>
              <a:rPr lang="en-US" dirty="0"/>
              <a:t>Web page layout </a:t>
            </a:r>
          </a:p>
          <a:p>
            <a:pPr lvl="1"/>
            <a:r>
              <a:rPr lang="en-US" dirty="0"/>
              <a:t>Site layout</a:t>
            </a:r>
          </a:p>
          <a:p>
            <a:pPr lvl="1"/>
            <a:r>
              <a:rPr lang="en-US" dirty="0"/>
              <a:t>Web page construction </a:t>
            </a:r>
          </a:p>
          <a:p>
            <a:pPr lvl="1"/>
            <a:r>
              <a:rPr lang="en-US" dirty="0"/>
              <a:t>Graphics techniques</a:t>
            </a:r>
          </a:p>
          <a:p>
            <a:r>
              <a:rPr lang="en-US" sz="2000" dirty="0"/>
              <a:t>Implement</a:t>
            </a:r>
          </a:p>
          <a:p>
            <a:pPr lvl="1"/>
            <a:r>
              <a:rPr lang="en-US" dirty="0"/>
              <a:t>User Interaction </a:t>
            </a:r>
          </a:p>
          <a:p>
            <a:pPr lvl="1"/>
            <a:r>
              <a:rPr lang="en-US" dirty="0"/>
              <a:t>Final Checklist </a:t>
            </a:r>
          </a:p>
          <a:p>
            <a:pPr lvl="1"/>
            <a:r>
              <a:rPr lang="en-US" dirty="0"/>
              <a:t>File Transfer Protocol </a:t>
            </a:r>
          </a:p>
          <a:p>
            <a:r>
              <a:rPr lang="en-US" sz="2000" dirty="0"/>
              <a:t>Maintain</a:t>
            </a:r>
          </a:p>
          <a:p>
            <a:pPr lvl="1"/>
            <a:r>
              <a:rPr lang="en-US" dirty="0"/>
              <a:t>Marketing </a:t>
            </a:r>
          </a:p>
          <a:p>
            <a:pPr lvl="1"/>
            <a:r>
              <a:rPr lang="en-US" dirty="0" err="1"/>
              <a:t>Optimisation</a:t>
            </a:r>
            <a:endParaRPr lang="en-US" dirty="0"/>
          </a:p>
          <a:p>
            <a:pPr lvl="1"/>
            <a:r>
              <a:rPr lang="en-US" dirty="0"/>
              <a:t>Traffic analysis</a:t>
            </a:r>
          </a:p>
        </p:txBody>
      </p:sp>
    </p:spTree>
    <p:extLst>
      <p:ext uri="{BB962C8B-B14F-4D97-AF65-F5344CB8AC3E}">
        <p14:creationId xmlns:p14="http://schemas.microsoft.com/office/powerpoint/2010/main" val="356616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901E-D959-4DD6-827D-6CBC0F0B969D}"/>
              </a:ext>
            </a:extLst>
          </p:cNvPr>
          <p:cNvSpPr>
            <a:spLocks noGrp="1"/>
          </p:cNvSpPr>
          <p:nvPr>
            <p:ph type="title"/>
          </p:nvPr>
        </p:nvSpPr>
        <p:spPr>
          <a:xfrm>
            <a:off x="1484309" y="64363"/>
            <a:ext cx="10018713" cy="1116367"/>
          </a:xfrm>
        </p:spPr>
        <p:txBody>
          <a:bodyPr/>
          <a:lstStyle/>
          <a:p>
            <a:r>
              <a:rPr lang="en-US" b="1" dirty="0"/>
              <a:t>Web Development Languages &amp; Tools </a:t>
            </a:r>
          </a:p>
        </p:txBody>
      </p:sp>
      <p:sp>
        <p:nvSpPr>
          <p:cNvPr id="3" name="Content Placeholder 2">
            <a:extLst>
              <a:ext uri="{FF2B5EF4-FFF2-40B4-BE49-F238E27FC236}">
                <a16:creationId xmlns:a16="http://schemas.microsoft.com/office/drawing/2014/main" id="{60BE3488-7221-4118-9808-04F0E8A1F9E3}"/>
              </a:ext>
            </a:extLst>
          </p:cNvPr>
          <p:cNvSpPr>
            <a:spLocks noGrp="1"/>
          </p:cNvSpPr>
          <p:nvPr>
            <p:ph idx="1"/>
          </p:nvPr>
        </p:nvSpPr>
        <p:spPr>
          <a:xfrm>
            <a:off x="1484310" y="1047565"/>
            <a:ext cx="10018713" cy="4743635"/>
          </a:xfrm>
        </p:spPr>
        <p:txBody>
          <a:bodyPr/>
          <a:lstStyle/>
          <a:p>
            <a:r>
              <a:rPr lang="en-US" dirty="0"/>
              <a:t>Visual Studio</a:t>
            </a:r>
          </a:p>
          <a:p>
            <a:r>
              <a:rPr lang="en-US" dirty="0"/>
              <a:t>HTML</a:t>
            </a:r>
          </a:p>
          <a:p>
            <a:r>
              <a:rPr lang="en-US" dirty="0"/>
              <a:t>C# ASP.NET MVC</a:t>
            </a:r>
          </a:p>
          <a:p>
            <a:r>
              <a:rPr lang="en-US" dirty="0"/>
              <a:t>CSS</a:t>
            </a:r>
          </a:p>
          <a:p>
            <a:r>
              <a:rPr lang="en-US" dirty="0"/>
              <a:t>More!!!</a:t>
            </a:r>
          </a:p>
        </p:txBody>
      </p:sp>
    </p:spTree>
    <p:extLst>
      <p:ext uri="{BB962C8B-B14F-4D97-AF65-F5344CB8AC3E}">
        <p14:creationId xmlns:p14="http://schemas.microsoft.com/office/powerpoint/2010/main" val="3365535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8">
      <a:dk1>
        <a:srgbClr val="0070C0"/>
      </a:dk1>
      <a:lt1>
        <a:sysClr val="window" lastClr="FFFFFF"/>
      </a:lt1>
      <a:dk2>
        <a:srgbClr val="0070C0"/>
      </a:dk2>
      <a:lt2>
        <a:srgbClr val="FFFFFF"/>
      </a:lt2>
      <a:accent1>
        <a:srgbClr val="FF0000"/>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1266</TotalTime>
  <Words>641</Words>
  <Application>Microsoft Office PowerPoint</Application>
  <PresentationFormat>Widescreen</PresentationFormat>
  <Paragraphs>90</Paragraphs>
  <Slides>11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Helvetica</vt:lpstr>
      <vt:lpstr>Symbol</vt:lpstr>
      <vt:lpstr>Times New Roman</vt:lpstr>
      <vt:lpstr>Parallax</vt:lpstr>
      <vt:lpstr>Hairstylist &amp; Barbers On Demand(HBOD)</vt:lpstr>
      <vt:lpstr>Contents</vt:lpstr>
      <vt:lpstr>Introduction</vt:lpstr>
      <vt:lpstr>About HBOD</vt:lpstr>
      <vt:lpstr>Audience/Market</vt:lpstr>
      <vt:lpstr>How the Website will work</vt:lpstr>
      <vt:lpstr>Software development process</vt:lpstr>
      <vt:lpstr>Software development process</vt:lpstr>
      <vt:lpstr>Web Development Languages &amp; Tools </vt:lpstr>
      <vt:lpstr>PowerPoint Presentation</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Hairstylist &amp; Barbers On Demand(HBOD)</dc:title>
  <dc:creator>Cornell Reddick</dc:creator>
  <cp:lastModifiedBy>Cornell Reddick</cp:lastModifiedBy>
  <cp:revision>3</cp:revision>
  <dcterms:created xsi:type="dcterms:W3CDTF">2018-03-22T22:06:40Z</dcterms:created>
  <dcterms:modified xsi:type="dcterms:W3CDTF">2018-03-24T17:13:12Z</dcterms:modified>
</cp:coreProperties>
</file>