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800c6cf0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800c6cf0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800c6cf02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800c6cf02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800c6cf02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800c6cf02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800c6cf02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800c6cf02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800c6cf02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800c6cf02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800c6cf02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4800c6cf02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4800c6cf02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4800c6cf02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4800c6cf02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4800c6cf02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4800c6cf02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4800c6cf02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4800c6cf02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4800c6cf02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4800c6cf02_0_1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4800c6cf02_0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800c6cf02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800c6cf02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800c6cf02_0_1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4800c6cf02_0_1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4800c6cf02_0_1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4800c6cf02_0_1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4800c6cf02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4800c6cf02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4800c6cf02_0_1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4800c6cf02_0_1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4800c6cf02_0_1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4800c6cf02_0_1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4800c6cf02_0_1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4800c6cf02_0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4800c6cf02_0_1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4800c6cf02_0_1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4800c6cf02_0_1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4800c6cf02_0_1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4800c6cf02_0_1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4800c6cf02_0_1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4800c6cf02_0_1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4800c6cf02_0_1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800c6cf02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800c6cf02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4800c6cf0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4800c6cf0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4800c6cf0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4800c6cf0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4800c6cf0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4800c6cf0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4800c6cf0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4800c6cf0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4800c6cf02_0_1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4800c6cf02_0_1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4800c6cf02_0_1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4800c6cf02_0_1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4800c6cf02_0_1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4800c6cf02_0_1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4800c6cf02_0_1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4800c6cf02_0_1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4800c6cf0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4800c6cf0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4800c6cf0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4800c6cf0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00c6cf02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00c6cf02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4800c6cf0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4800c6cf0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4800c6cf0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4800c6cf0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4800c6cf0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4800c6cf0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4800c6cf0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4800c6cf0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4800c6cf0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4800c6cf0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4800c6cf0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4800c6cf0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4800c6cf0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4800c6cf0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4800c6cf0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4800c6cf0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4800c6cf02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4800c6cf0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4800c6cf0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4800c6cf0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800c6cf02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800c6cf02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4800c6cf0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4800c6cf0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4800c6cf02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4800c6cf02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4800c6cf02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4800c6cf02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4800c6cf02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4800c6cf02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4800c6cf02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4800c6cf02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4800c6cf02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4800c6cf02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4800c6cf02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4800c6cf02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4800c6cf02_0_1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4800c6cf02_0_1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48030c88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48030c88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48030c88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48030c88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800c6cf02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800c6cf02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48030c886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48030c886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48030c886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48030c886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48030c886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48030c886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48030c886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9" name="Google Shape;1809;g48030c886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800c6cf02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800c6cf02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800c6cf02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800c6cf02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800c6cf02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800c6cf02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 / Min Cut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325" name="Google Shape;325;p22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26" name="Google Shape;326;p22"/>
          <p:cNvCxnSpPr>
            <a:endCxn id="327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7" name="Google Shape;327;p22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8" name="Google Shape;328;p22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9" name="Google Shape;329;p22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0" name="Google Shape;330;p22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1" name="Google Shape;331;p22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2" name="Google Shape;332;p22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3" name="Google Shape;333;p22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34" name="Google Shape;334;p22"/>
          <p:cNvCxnSpPr>
            <a:stCxn id="327" idx="6"/>
            <a:endCxn id="329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5" name="Google Shape;335;p22"/>
          <p:cNvCxnSpPr>
            <a:stCxn id="327" idx="6"/>
            <a:endCxn id="330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6" name="Google Shape;336;p22"/>
          <p:cNvCxnSpPr>
            <a:stCxn id="328" idx="6"/>
            <a:endCxn id="331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7" name="Google Shape;337;p22"/>
          <p:cNvCxnSpPr>
            <a:stCxn id="328" idx="6"/>
            <a:endCxn id="332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8" name="Google Shape;338;p22"/>
          <p:cNvCxnSpPr>
            <a:stCxn id="331" idx="6"/>
            <a:endCxn id="333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9" name="Google Shape;339;p22"/>
          <p:cNvCxnSpPr>
            <a:stCxn id="332" idx="6"/>
            <a:endCxn id="333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0" name="Google Shape;340;p22"/>
          <p:cNvCxnSpPr>
            <a:stCxn id="330" idx="6"/>
            <a:endCxn id="333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1" name="Google Shape;341;p22"/>
          <p:cNvCxnSpPr>
            <a:stCxn id="329" idx="6"/>
            <a:endCxn id="333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2" name="Google Shape;342;p22"/>
          <p:cNvCxnSpPr>
            <a:stCxn id="325" idx="6"/>
            <a:endCxn id="328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3" name="Google Shape;343;p22"/>
          <p:cNvCxnSpPr>
            <a:stCxn id="328" idx="0"/>
            <a:endCxn id="327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4" name="Google Shape;344;p22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5" name="Google Shape;345;p22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6" name="Google Shape;346;p22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22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8" name="Google Shape;348;p22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9" name="Google Shape;349;p22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0" name="Google Shape;350;p22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1" name="Google Shape;351;p22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2" name="Google Shape;352;p22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22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4" name="Google Shape;354;p22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5" name="Google Shape;355;p22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56" name="Google Shape;356;p22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63" name="Google Shape;363;p23"/>
          <p:cNvCxnSpPr>
            <a:endCxn id="364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4" name="Google Shape;364;p23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5" name="Google Shape;365;p23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6" name="Google Shape;366;p23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7" name="Google Shape;367;p23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8" name="Google Shape;368;p23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9" name="Google Shape;369;p23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0" name="Google Shape;370;p23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71" name="Google Shape;371;p23"/>
          <p:cNvCxnSpPr>
            <a:stCxn id="364" idx="6"/>
            <a:endCxn id="366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2" name="Google Shape;372;p23"/>
          <p:cNvCxnSpPr>
            <a:stCxn id="364" idx="6"/>
            <a:endCxn id="367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3" name="Google Shape;373;p23"/>
          <p:cNvCxnSpPr>
            <a:stCxn id="365" idx="6"/>
            <a:endCxn id="368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4" name="Google Shape;374;p23"/>
          <p:cNvCxnSpPr>
            <a:stCxn id="365" idx="6"/>
            <a:endCxn id="369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5" name="Google Shape;375;p23"/>
          <p:cNvCxnSpPr>
            <a:stCxn id="368" idx="6"/>
            <a:endCxn id="370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6" name="Google Shape;376;p23"/>
          <p:cNvCxnSpPr>
            <a:stCxn id="369" idx="6"/>
            <a:endCxn id="370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7" name="Google Shape;377;p23"/>
          <p:cNvCxnSpPr>
            <a:stCxn id="367" idx="6"/>
            <a:endCxn id="370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8" name="Google Shape;378;p23"/>
          <p:cNvCxnSpPr>
            <a:stCxn id="366" idx="6"/>
            <a:endCxn id="370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9" name="Google Shape;379;p23"/>
          <p:cNvCxnSpPr>
            <a:stCxn id="362" idx="6"/>
            <a:endCxn id="365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0" name="Google Shape;380;p23"/>
          <p:cNvCxnSpPr>
            <a:stCxn id="365" idx="0"/>
            <a:endCxn id="364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1" name="Google Shape;381;p23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23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15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83" name="Google Shape;383;p23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4" name="Google Shape;384;p23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23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6" name="Google Shape;386;p23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87" name="Google Shape;387;p23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8" name="Google Shape;388;p23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23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0" name="Google Shape;390;p23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91" name="Google Shape;391;p23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92" name="Google Shape;392;p23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93" name="Google Shape;393;p23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399" name="Google Shape;399;p24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400" name="Google Shape;400;p24"/>
          <p:cNvCxnSpPr>
            <a:endCxn id="401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1" name="Google Shape;401;p24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2" name="Google Shape;402;p24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3" name="Google Shape;403;p24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4" name="Google Shape;404;p24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5" name="Google Shape;405;p24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6" name="Google Shape;406;p24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7" name="Google Shape;407;p24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408" name="Google Shape;408;p24"/>
          <p:cNvCxnSpPr>
            <a:stCxn id="401" idx="6"/>
            <a:endCxn id="403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9" name="Google Shape;409;p24"/>
          <p:cNvCxnSpPr>
            <a:stCxn id="401" idx="6"/>
            <a:endCxn id="404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0" name="Google Shape;410;p24"/>
          <p:cNvCxnSpPr>
            <a:stCxn id="402" idx="6"/>
            <a:endCxn id="405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1" name="Google Shape;411;p24"/>
          <p:cNvCxnSpPr>
            <a:stCxn id="402" idx="6"/>
            <a:endCxn id="406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2" name="Google Shape;412;p24"/>
          <p:cNvCxnSpPr>
            <a:stCxn id="405" idx="6"/>
            <a:endCxn id="407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3" name="Google Shape;413;p24"/>
          <p:cNvCxnSpPr>
            <a:stCxn id="406" idx="6"/>
            <a:endCxn id="407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4" name="Google Shape;414;p24"/>
          <p:cNvCxnSpPr>
            <a:stCxn id="404" idx="6"/>
            <a:endCxn id="407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5" name="Google Shape;415;p24"/>
          <p:cNvCxnSpPr>
            <a:stCxn id="403" idx="6"/>
            <a:endCxn id="407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6" name="Google Shape;416;p24"/>
          <p:cNvCxnSpPr>
            <a:stCxn id="399" idx="6"/>
            <a:endCxn id="402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7" name="Google Shape;417;p24"/>
          <p:cNvCxnSpPr>
            <a:stCxn id="402" idx="0"/>
            <a:endCxn id="401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18" name="Google Shape;418;p24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9" name="Google Shape;419;p24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0" name="Google Shape;420;p24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1" name="Google Shape;421;p24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2" name="Google Shape;422;p24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3" name="Google Shape;423;p24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24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5" name="Google Shape;425;p24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24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28" name="Google Shape;428;p24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29" name="Google Shape;429;p24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30" name="Google Shape;430;p24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6" name="Google Shape;4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438" name="Google Shape;438;p25"/>
          <p:cNvCxnSpPr>
            <a:endCxn id="439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9" name="Google Shape;439;p25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40" name="Google Shape;440;p25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41" name="Google Shape;441;p25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42" name="Google Shape;442;p25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43" name="Google Shape;443;p25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44" name="Google Shape;444;p25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45" name="Google Shape;445;p25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446" name="Google Shape;446;p25"/>
          <p:cNvCxnSpPr>
            <a:stCxn id="439" idx="6"/>
            <a:endCxn id="441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7" name="Google Shape;447;p25"/>
          <p:cNvCxnSpPr>
            <a:stCxn id="439" idx="6"/>
            <a:endCxn id="442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8" name="Google Shape;448;p25"/>
          <p:cNvCxnSpPr>
            <a:stCxn id="440" idx="6"/>
            <a:endCxn id="443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9" name="Google Shape;449;p25"/>
          <p:cNvCxnSpPr>
            <a:stCxn id="440" idx="6"/>
            <a:endCxn id="444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0" name="Google Shape;450;p25"/>
          <p:cNvCxnSpPr>
            <a:stCxn id="443" idx="6"/>
            <a:endCxn id="445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1" name="Google Shape;451;p25"/>
          <p:cNvCxnSpPr>
            <a:stCxn id="444" idx="6"/>
            <a:endCxn id="445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2" name="Google Shape;452;p25"/>
          <p:cNvCxnSpPr>
            <a:stCxn id="442" idx="6"/>
            <a:endCxn id="445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3" name="Google Shape;453;p25"/>
          <p:cNvCxnSpPr>
            <a:stCxn id="441" idx="6"/>
            <a:endCxn id="445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4" name="Google Shape;454;p25"/>
          <p:cNvCxnSpPr>
            <a:stCxn id="437" idx="6"/>
            <a:endCxn id="440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5" name="Google Shape;455;p25"/>
          <p:cNvCxnSpPr>
            <a:stCxn id="440" idx="0"/>
            <a:endCxn id="439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6" name="Google Shape;456;p25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7" name="Google Shape;457;p25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8" name="Google Shape;458;p25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25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0" name="Google Shape;460;p25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Google Shape;461;p25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2" name="Google Shape;462;p25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3" name="Google Shape;463;p25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4" name="Google Shape;464;p25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5" name="Google Shape;465;p25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66" name="Google Shape;466;p25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467" name="Google Shape;467;p25"/>
          <p:cNvCxnSpPr>
            <a:stCxn id="442" idx="0"/>
            <a:endCxn id="441" idx="4"/>
          </p:cNvCxnSpPr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3" name="Google Shape;47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474" name="Google Shape;474;p26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475" name="Google Shape;475;p26"/>
          <p:cNvCxnSpPr>
            <a:endCxn id="476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76" name="Google Shape;476;p26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77" name="Google Shape;477;p26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78" name="Google Shape;478;p26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79" name="Google Shape;479;p26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80" name="Google Shape;480;p26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81" name="Google Shape;481;p26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82" name="Google Shape;482;p26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483" name="Google Shape;483;p26"/>
          <p:cNvCxnSpPr>
            <a:stCxn id="476" idx="6"/>
            <a:endCxn id="478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4" name="Google Shape;484;p26"/>
          <p:cNvCxnSpPr>
            <a:stCxn id="476" idx="6"/>
            <a:endCxn id="479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5" name="Google Shape;485;p26"/>
          <p:cNvCxnSpPr>
            <a:stCxn id="477" idx="6"/>
            <a:endCxn id="480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6" name="Google Shape;486;p26"/>
          <p:cNvCxnSpPr>
            <a:stCxn id="477" idx="6"/>
            <a:endCxn id="481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7" name="Google Shape;487;p26"/>
          <p:cNvCxnSpPr>
            <a:stCxn id="480" idx="6"/>
            <a:endCxn id="482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8" name="Google Shape;488;p26"/>
          <p:cNvCxnSpPr>
            <a:stCxn id="481" idx="6"/>
            <a:endCxn id="482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9" name="Google Shape;489;p26"/>
          <p:cNvCxnSpPr>
            <a:stCxn id="479" idx="6"/>
            <a:endCxn id="482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0" name="Google Shape;490;p26"/>
          <p:cNvCxnSpPr>
            <a:stCxn id="478" idx="6"/>
            <a:endCxn id="482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1" name="Google Shape;491;p26"/>
          <p:cNvCxnSpPr>
            <a:stCxn id="474" idx="6"/>
            <a:endCxn id="477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2" name="Google Shape;492;p26"/>
          <p:cNvCxnSpPr>
            <a:stCxn id="477" idx="0"/>
            <a:endCxn id="476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3" name="Google Shape;493;p26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4" name="Google Shape;494;p26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26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6" name="Google Shape;496;p26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26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8" name="Google Shape;498;p26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9" name="Google Shape;499;p26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0" name="Google Shape;500;p26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1" name="Google Shape;501;p26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2" name="Google Shape;502;p26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03" name="Google Shape;503;p26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0000"/>
                </a:solidFill>
              </a:rPr>
              <a:t>∞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504" name="Google Shape;504;p26"/>
          <p:cNvCxnSpPr>
            <a:stCxn id="479" idx="0"/>
            <a:endCxn id="478" idx="4"/>
          </p:cNvCxnSpPr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511" name="Google Shape;511;p27"/>
          <p:cNvCxnSpPr>
            <a:endCxn id="512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2" name="Google Shape;512;p27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13" name="Google Shape;513;p27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519" name="Google Shape;519;p27"/>
          <p:cNvCxnSpPr>
            <a:stCxn id="512" idx="6"/>
            <a:endCxn id="514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0" name="Google Shape;520;p27"/>
          <p:cNvCxnSpPr>
            <a:stCxn id="512" idx="6"/>
            <a:endCxn id="515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1" name="Google Shape;521;p27"/>
          <p:cNvCxnSpPr>
            <a:stCxn id="513" idx="6"/>
            <a:endCxn id="516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2" name="Google Shape;522;p27"/>
          <p:cNvCxnSpPr>
            <a:stCxn id="513" idx="6"/>
            <a:endCxn id="517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3" name="Google Shape;523;p27"/>
          <p:cNvCxnSpPr>
            <a:stCxn id="516" idx="6"/>
            <a:endCxn id="518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4" name="Google Shape;524;p27"/>
          <p:cNvCxnSpPr>
            <a:stCxn id="517" idx="6"/>
            <a:endCxn id="518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5" name="Google Shape;525;p27"/>
          <p:cNvCxnSpPr>
            <a:stCxn id="515" idx="6"/>
            <a:endCxn id="518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6" name="Google Shape;526;p27"/>
          <p:cNvCxnSpPr>
            <a:stCxn id="514" idx="6"/>
            <a:endCxn id="518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7" name="Google Shape;527;p27"/>
          <p:cNvCxnSpPr>
            <a:stCxn id="510" idx="6"/>
            <a:endCxn id="513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8" name="Google Shape;528;p27"/>
          <p:cNvCxnSpPr>
            <a:stCxn id="513" idx="0"/>
            <a:endCxn id="512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29" name="Google Shape;529;p27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27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1" name="Google Shape;531;p27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2" name="Google Shape;532;p27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3" name="Google Shape;533;p27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27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5" name="Google Shape;535;p27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27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7" name="Google Shape;537;p27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8" name="Google Shape;538;p27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39" name="Google Shape;539;p27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40" name="Google Shape;540;p27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41" name="Google Shape;541;p27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547" name="Google Shape;547;p28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548" name="Google Shape;548;p28"/>
          <p:cNvCxnSpPr>
            <a:endCxn id="549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49" name="Google Shape;549;p28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50" name="Google Shape;550;p28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51" name="Google Shape;551;p28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52" name="Google Shape;552;p28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53" name="Google Shape;553;p28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54" name="Google Shape;554;p28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55" name="Google Shape;555;p28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556" name="Google Shape;556;p28"/>
          <p:cNvCxnSpPr>
            <a:stCxn id="549" idx="6"/>
            <a:endCxn id="551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7" name="Google Shape;557;p28"/>
          <p:cNvCxnSpPr>
            <a:stCxn id="549" idx="6"/>
            <a:endCxn id="552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8" name="Google Shape;558;p28"/>
          <p:cNvCxnSpPr>
            <a:stCxn id="550" idx="6"/>
            <a:endCxn id="553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9" name="Google Shape;559;p28"/>
          <p:cNvCxnSpPr>
            <a:stCxn id="550" idx="6"/>
            <a:endCxn id="554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60" name="Google Shape;560;p28"/>
          <p:cNvCxnSpPr>
            <a:stCxn id="553" idx="6"/>
            <a:endCxn id="555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61" name="Google Shape;561;p28"/>
          <p:cNvCxnSpPr>
            <a:stCxn id="554" idx="6"/>
            <a:endCxn id="555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62" name="Google Shape;562;p28"/>
          <p:cNvCxnSpPr>
            <a:stCxn id="552" idx="6"/>
            <a:endCxn id="555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63" name="Google Shape;563;p28"/>
          <p:cNvCxnSpPr>
            <a:stCxn id="551" idx="6"/>
            <a:endCxn id="555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64" name="Google Shape;564;p28"/>
          <p:cNvCxnSpPr>
            <a:stCxn id="547" idx="6"/>
            <a:endCxn id="550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65" name="Google Shape;565;p28"/>
          <p:cNvCxnSpPr>
            <a:stCxn id="550" idx="0"/>
            <a:endCxn id="549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66" name="Google Shape;566;p28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7" name="Google Shape;567;p28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8" name="Google Shape;568;p28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28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0" name="Google Shape;570;p28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1" name="Google Shape;571;p28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2" name="Google Shape;572;p28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3" name="Google Shape;573;p28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4" name="Google Shape;574;p28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5" name="Google Shape;575;p28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76" name="Google Shape;576;p28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77" name="Google Shape;577;p28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78" name="Google Shape;578;p28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584" name="Google Shape;584;p29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585" name="Google Shape;585;p29"/>
          <p:cNvCxnSpPr>
            <a:endCxn id="586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86" name="Google Shape;586;p29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87" name="Google Shape;587;p29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89" name="Google Shape;589;p29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90" name="Google Shape;590;p29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91" name="Google Shape;591;p29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92" name="Google Shape;592;p29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593" name="Google Shape;593;p29"/>
          <p:cNvCxnSpPr>
            <a:stCxn id="586" idx="6"/>
            <a:endCxn id="588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4" name="Google Shape;594;p29"/>
          <p:cNvCxnSpPr>
            <a:stCxn id="586" idx="6"/>
            <a:endCxn id="589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5" name="Google Shape;595;p29"/>
          <p:cNvCxnSpPr>
            <a:stCxn id="587" idx="6"/>
            <a:endCxn id="590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6" name="Google Shape;596;p29"/>
          <p:cNvCxnSpPr>
            <a:stCxn id="587" idx="6"/>
            <a:endCxn id="591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7" name="Google Shape;597;p29"/>
          <p:cNvCxnSpPr>
            <a:stCxn id="590" idx="6"/>
            <a:endCxn id="592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8" name="Google Shape;598;p29"/>
          <p:cNvCxnSpPr>
            <a:stCxn id="591" idx="6"/>
            <a:endCxn id="592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9" name="Google Shape;599;p29"/>
          <p:cNvCxnSpPr>
            <a:stCxn id="589" idx="6"/>
            <a:endCxn id="592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00" name="Google Shape;600;p29"/>
          <p:cNvCxnSpPr>
            <a:stCxn id="588" idx="6"/>
            <a:endCxn id="592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01" name="Google Shape;601;p29"/>
          <p:cNvCxnSpPr>
            <a:stCxn id="584" idx="6"/>
            <a:endCxn id="587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02" name="Google Shape;602;p29"/>
          <p:cNvCxnSpPr>
            <a:stCxn id="587" idx="0"/>
            <a:endCxn id="586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03" name="Google Shape;603;p29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4" name="Google Shape;604;p29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</a:t>
            </a:r>
            <a:r>
              <a:rPr lang="en">
                <a:solidFill>
                  <a:srgbClr val="FF0000"/>
                </a:solidFill>
              </a:rPr>
              <a:t>15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05" name="Google Shape;605;p29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06" name="Google Shape;606;p29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7" name="Google Shape;607;p29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>
                <a:solidFill>
                  <a:srgbClr val="FF0000"/>
                </a:solidFill>
              </a:rPr>
              <a:t>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08" name="Google Shape;608;p29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9" name="Google Shape;609;p29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0" name="Google Shape;610;p29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1" name="Google Shape;611;p29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2" name="Google Shape;612;p29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13" name="Google Shape;613;p29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 sz="1800">
                <a:solidFill>
                  <a:srgbClr val="FF0000"/>
                </a:solidFill>
              </a:rPr>
              <a:t>∞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14" name="Google Shape;614;p29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15" name="Google Shape;615;p29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621" name="Google Shape;621;p30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622" name="Google Shape;622;p30"/>
          <p:cNvCxnSpPr>
            <a:endCxn id="623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23" name="Google Shape;623;p30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24" name="Google Shape;624;p30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25" name="Google Shape;625;p30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26" name="Google Shape;626;p30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27" name="Google Shape;627;p30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28" name="Google Shape;628;p30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29" name="Google Shape;629;p30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630" name="Google Shape;630;p30"/>
          <p:cNvCxnSpPr>
            <a:stCxn id="623" idx="6"/>
            <a:endCxn id="625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1" name="Google Shape;631;p30"/>
          <p:cNvCxnSpPr>
            <a:stCxn id="623" idx="6"/>
            <a:endCxn id="626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2" name="Google Shape;632;p30"/>
          <p:cNvCxnSpPr>
            <a:stCxn id="624" idx="6"/>
            <a:endCxn id="627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3" name="Google Shape;633;p30"/>
          <p:cNvCxnSpPr>
            <a:stCxn id="624" idx="6"/>
            <a:endCxn id="628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4" name="Google Shape;634;p30"/>
          <p:cNvCxnSpPr>
            <a:stCxn id="627" idx="6"/>
            <a:endCxn id="629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5" name="Google Shape;635;p30"/>
          <p:cNvCxnSpPr>
            <a:stCxn id="628" idx="6"/>
            <a:endCxn id="629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6" name="Google Shape;636;p30"/>
          <p:cNvCxnSpPr>
            <a:stCxn id="626" idx="6"/>
            <a:endCxn id="629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7" name="Google Shape;637;p30"/>
          <p:cNvCxnSpPr>
            <a:stCxn id="625" idx="6"/>
            <a:endCxn id="629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8" name="Google Shape;638;p30"/>
          <p:cNvCxnSpPr>
            <a:stCxn id="621" idx="6"/>
            <a:endCxn id="624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9" name="Google Shape;639;p30"/>
          <p:cNvCxnSpPr>
            <a:stCxn id="624" idx="0"/>
            <a:endCxn id="623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40" name="Google Shape;640;p30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1" name="Google Shape;641;p30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</a:t>
            </a:r>
            <a:r>
              <a:rPr lang="en">
                <a:solidFill>
                  <a:srgbClr val="FF0000"/>
                </a:solidFill>
              </a:rPr>
              <a:t>15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42" name="Google Shape;642;p30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43" name="Google Shape;643;p30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" name="Google Shape;644;p30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>
                <a:solidFill>
                  <a:srgbClr val="FF0000"/>
                </a:solidFill>
              </a:rPr>
              <a:t>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45" name="Google Shape;645;p30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6" name="Google Shape;646;p30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7" name="Google Shape;647;p30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8" name="Google Shape;648;p30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" name="Google Shape;649;p30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50" name="Google Shape;650;p30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 sz="1800">
                <a:solidFill>
                  <a:srgbClr val="FF0000"/>
                </a:solidFill>
              </a:rPr>
              <a:t>∞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51" name="Google Shape;651;p30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52" name="Google Shape;652;p30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658" name="Google Shape;658;p31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659" name="Google Shape;659;p31"/>
          <p:cNvCxnSpPr>
            <a:endCxn id="660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60" name="Google Shape;660;p31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61" name="Google Shape;661;p31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62" name="Google Shape;662;p31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63" name="Google Shape;663;p31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64" name="Google Shape;664;p31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65" name="Google Shape;665;p31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66" name="Google Shape;666;p31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667" name="Google Shape;667;p31"/>
          <p:cNvCxnSpPr>
            <a:stCxn id="660" idx="6"/>
            <a:endCxn id="662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68" name="Google Shape;668;p31"/>
          <p:cNvCxnSpPr>
            <a:stCxn id="660" idx="6"/>
            <a:endCxn id="663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69" name="Google Shape;669;p31"/>
          <p:cNvCxnSpPr>
            <a:stCxn id="661" idx="6"/>
            <a:endCxn id="664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70" name="Google Shape;670;p31"/>
          <p:cNvCxnSpPr>
            <a:stCxn id="661" idx="6"/>
            <a:endCxn id="665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71" name="Google Shape;671;p31"/>
          <p:cNvCxnSpPr>
            <a:stCxn id="664" idx="6"/>
            <a:endCxn id="666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72" name="Google Shape;672;p31"/>
          <p:cNvCxnSpPr>
            <a:stCxn id="665" idx="6"/>
            <a:endCxn id="666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73" name="Google Shape;673;p31"/>
          <p:cNvCxnSpPr>
            <a:stCxn id="663" idx="6"/>
            <a:endCxn id="666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74" name="Google Shape;674;p31"/>
          <p:cNvCxnSpPr>
            <a:stCxn id="662" idx="6"/>
            <a:endCxn id="666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75" name="Google Shape;675;p31"/>
          <p:cNvCxnSpPr>
            <a:stCxn id="658" idx="6"/>
            <a:endCxn id="661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76" name="Google Shape;676;p31"/>
          <p:cNvCxnSpPr>
            <a:stCxn id="661" idx="0"/>
            <a:endCxn id="660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77" name="Google Shape;677;p31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8" name="Google Shape;678;p31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9" name="Google Shape;679;p31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0" name="Google Shape;680;p31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1" name="Google Shape;681;p31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r>
              <a:rPr lang="en">
                <a:solidFill>
                  <a:srgbClr val="FFFFFF"/>
                </a:solidFill>
              </a:rPr>
              <a:t>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2" name="Google Shape;682;p31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3" name="Google Shape;683;p31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4" name="Google Shape;684;p31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5" name="Google Shape;685;p31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6" name="Google Shape;686;p31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87" name="Google Shape;687;p31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88" name="Google Shape;688;p31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r>
              <a:rPr lang="en">
                <a:solidFill>
                  <a:srgbClr val="FFFFFF"/>
                </a:solidFill>
              </a:rPr>
              <a:t>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89" name="Google Shape;689;p31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directed graph </a:t>
            </a:r>
            <a:r>
              <a:rPr i="1" lang="en"/>
              <a:t>G</a:t>
            </a:r>
            <a:r>
              <a:rPr lang="en"/>
              <a:t> with a special source node </a:t>
            </a:r>
            <a:r>
              <a:rPr i="1" lang="en"/>
              <a:t>s</a:t>
            </a:r>
            <a:r>
              <a:rPr lang="en"/>
              <a:t>, a special sink node </a:t>
            </a:r>
            <a:r>
              <a:rPr i="1" lang="en"/>
              <a:t>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s</a:t>
            </a:r>
            <a:r>
              <a:rPr i="1" lang="en"/>
              <a:t> </a:t>
            </a:r>
            <a:r>
              <a:rPr lang="en"/>
              <a:t>has no inbound edges, and </a:t>
            </a:r>
            <a:r>
              <a:rPr i="1" lang="en"/>
              <a:t>t</a:t>
            </a:r>
            <a:r>
              <a:rPr lang="en"/>
              <a:t> has no outbound edges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edge </a:t>
            </a:r>
            <a:r>
              <a:rPr i="1" lang="en"/>
              <a:t>e </a:t>
            </a:r>
            <a:r>
              <a:rPr lang="en"/>
              <a:t>in the graph, </a:t>
            </a:r>
            <a:r>
              <a:rPr i="1" lang="en"/>
              <a:t>c(e)</a:t>
            </a:r>
            <a:r>
              <a:rPr lang="en"/>
              <a:t> is the given “capacity” of the 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capacity must be greater than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simplicity, assume the capacity is an integer or </a:t>
            </a:r>
            <a:r>
              <a:rPr lang="en" sz="1800"/>
              <a:t>∞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</a:t>
            </a:r>
            <a:r>
              <a:rPr i="1" lang="en"/>
              <a:t>f(e) </a:t>
            </a:r>
            <a:r>
              <a:rPr lang="en"/>
              <a:t>to be the “flow” along an 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flow must be non-negative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flow must also no greater than the capacity for a given 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any given node, the sum of flows of inbound edges must equal the sum of flows of outbound edges (“conservation of flow”)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Exceptions: </a:t>
            </a:r>
            <a:r>
              <a:rPr i="1" lang="en"/>
              <a:t>s</a:t>
            </a:r>
            <a:r>
              <a:rPr lang="en"/>
              <a:t> may have any amount of outbound flow, and </a:t>
            </a:r>
            <a:r>
              <a:rPr i="1" lang="en"/>
              <a:t>t</a:t>
            </a:r>
            <a:r>
              <a:rPr lang="en"/>
              <a:t> may have any amount of inbound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Question: what is the maximum amount of flow that can be sent from </a:t>
            </a:r>
            <a:r>
              <a:rPr i="1" lang="en"/>
              <a:t>s</a:t>
            </a:r>
            <a:r>
              <a:rPr lang="en"/>
              <a:t> to </a:t>
            </a:r>
            <a:r>
              <a:rPr i="1" lang="en"/>
              <a:t>t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695" name="Google Shape;695;p32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696" name="Google Shape;696;p32"/>
          <p:cNvCxnSpPr>
            <a:endCxn id="697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97" name="Google Shape;697;p32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98" name="Google Shape;698;p32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99" name="Google Shape;699;p32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00" name="Google Shape;700;p32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01" name="Google Shape;701;p32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02" name="Google Shape;702;p32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03" name="Google Shape;703;p32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704" name="Google Shape;704;p32"/>
          <p:cNvCxnSpPr>
            <a:stCxn id="697" idx="6"/>
            <a:endCxn id="699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05" name="Google Shape;705;p32"/>
          <p:cNvCxnSpPr>
            <a:stCxn id="697" idx="6"/>
            <a:endCxn id="700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06" name="Google Shape;706;p32"/>
          <p:cNvCxnSpPr>
            <a:stCxn id="698" idx="6"/>
            <a:endCxn id="701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07" name="Google Shape;707;p32"/>
          <p:cNvCxnSpPr>
            <a:stCxn id="698" idx="6"/>
            <a:endCxn id="702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08" name="Google Shape;708;p32"/>
          <p:cNvCxnSpPr>
            <a:stCxn id="701" idx="6"/>
            <a:endCxn id="703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09" name="Google Shape;709;p32"/>
          <p:cNvCxnSpPr>
            <a:stCxn id="702" idx="6"/>
            <a:endCxn id="703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0" name="Google Shape;710;p32"/>
          <p:cNvCxnSpPr>
            <a:stCxn id="700" idx="6"/>
            <a:endCxn id="703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1" name="Google Shape;711;p32"/>
          <p:cNvCxnSpPr>
            <a:stCxn id="699" idx="6"/>
            <a:endCxn id="703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2" name="Google Shape;712;p32"/>
          <p:cNvCxnSpPr>
            <a:stCxn id="695" idx="6"/>
            <a:endCxn id="698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3" name="Google Shape;713;p32"/>
          <p:cNvCxnSpPr>
            <a:stCxn id="698" idx="0"/>
            <a:endCxn id="697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14" name="Google Shape;714;p32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5" name="Google Shape;715;p32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6" name="Google Shape;716;p32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7" name="Google Shape;717;p32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8" name="Google Shape;718;p32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9" name="Google Shape;719;p32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0" name="Google Shape;720;p32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1" name="Google Shape;721;p32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2" name="Google Shape;722;p32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3" name="Google Shape;723;p32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24" name="Google Shape;724;p32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25" name="Google Shape;725;p32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26" name="Google Shape;726;p32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732" name="Google Shape;732;p33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733" name="Google Shape;733;p33"/>
          <p:cNvCxnSpPr>
            <a:endCxn id="734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34" name="Google Shape;734;p33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35" name="Google Shape;735;p33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36" name="Google Shape;736;p33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37" name="Google Shape;737;p33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38" name="Google Shape;738;p33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39" name="Google Shape;739;p33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40" name="Google Shape;740;p33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741" name="Google Shape;741;p33"/>
          <p:cNvCxnSpPr>
            <a:stCxn id="734" idx="6"/>
            <a:endCxn id="736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42" name="Google Shape;742;p33"/>
          <p:cNvCxnSpPr>
            <a:stCxn id="734" idx="6"/>
            <a:endCxn id="737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43" name="Google Shape;743;p33"/>
          <p:cNvCxnSpPr>
            <a:stCxn id="735" idx="6"/>
            <a:endCxn id="738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44" name="Google Shape;744;p33"/>
          <p:cNvCxnSpPr>
            <a:stCxn id="735" idx="6"/>
            <a:endCxn id="739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45" name="Google Shape;745;p33"/>
          <p:cNvCxnSpPr>
            <a:stCxn id="738" idx="6"/>
            <a:endCxn id="740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46" name="Google Shape;746;p33"/>
          <p:cNvCxnSpPr>
            <a:stCxn id="739" idx="6"/>
            <a:endCxn id="740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47" name="Google Shape;747;p33"/>
          <p:cNvCxnSpPr>
            <a:stCxn id="737" idx="6"/>
            <a:endCxn id="740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48" name="Google Shape;748;p33"/>
          <p:cNvCxnSpPr>
            <a:stCxn id="736" idx="6"/>
            <a:endCxn id="740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49" name="Google Shape;749;p33"/>
          <p:cNvCxnSpPr>
            <a:stCxn id="732" idx="6"/>
            <a:endCxn id="735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50" name="Google Shape;750;p33"/>
          <p:cNvCxnSpPr>
            <a:stCxn id="735" idx="0"/>
            <a:endCxn id="734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51" name="Google Shape;751;p33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2" name="Google Shape;752;p33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r>
              <a:rPr lang="en">
                <a:solidFill>
                  <a:srgbClr val="FFFFFF"/>
                </a:solidFill>
              </a:rPr>
              <a:t>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3" name="Google Shape;753;p33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4" name="Google Shape;754;p33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5" name="Google Shape;755;p33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6" name="Google Shape;756;p33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7" name="Google Shape;757;p33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8" name="Google Shape;758;p33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9" name="Google Shape;759;p33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0" name="Google Shape;760;p33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61" name="Google Shape;761;p33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62" name="Google Shape;762;p33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63" name="Google Shape;763;p33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769" name="Google Shape;769;p34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770" name="Google Shape;770;p34"/>
          <p:cNvCxnSpPr>
            <a:endCxn id="771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71" name="Google Shape;771;p34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72" name="Google Shape;772;p34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73" name="Google Shape;773;p34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74" name="Google Shape;774;p34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75" name="Google Shape;775;p34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76" name="Google Shape;776;p34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77" name="Google Shape;777;p34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778" name="Google Shape;778;p34"/>
          <p:cNvCxnSpPr>
            <a:stCxn id="771" idx="6"/>
            <a:endCxn id="773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9" name="Google Shape;779;p34"/>
          <p:cNvCxnSpPr>
            <a:stCxn id="771" idx="6"/>
            <a:endCxn id="774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0" name="Google Shape;780;p34"/>
          <p:cNvCxnSpPr>
            <a:stCxn id="772" idx="6"/>
            <a:endCxn id="775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1" name="Google Shape;781;p34"/>
          <p:cNvCxnSpPr>
            <a:stCxn id="772" idx="6"/>
            <a:endCxn id="776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2" name="Google Shape;782;p34"/>
          <p:cNvCxnSpPr>
            <a:stCxn id="775" idx="6"/>
            <a:endCxn id="777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3" name="Google Shape;783;p34"/>
          <p:cNvCxnSpPr>
            <a:stCxn id="776" idx="6"/>
            <a:endCxn id="777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4" name="Google Shape;784;p34"/>
          <p:cNvCxnSpPr>
            <a:stCxn id="774" idx="6"/>
            <a:endCxn id="777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5" name="Google Shape;785;p34"/>
          <p:cNvCxnSpPr>
            <a:stCxn id="773" idx="6"/>
            <a:endCxn id="777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6" name="Google Shape;786;p34"/>
          <p:cNvCxnSpPr>
            <a:stCxn id="769" idx="6"/>
            <a:endCxn id="772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7" name="Google Shape;787;p34"/>
          <p:cNvCxnSpPr>
            <a:stCxn id="772" idx="0"/>
            <a:endCxn id="771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88" name="Google Shape;788;p34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9" name="Google Shape;789;p34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0" name="Google Shape;790;p34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1" name="Google Shape;791;p34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2" name="Google Shape;792;p34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3" name="Google Shape;793;p34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4" name="Google Shape;794;p34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5" name="Google Shape;795;p34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6" name="Google Shape;796;p34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7" name="Google Shape;797;p34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98" name="Google Shape;798;p34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99" name="Google Shape;799;p34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00" name="Google Shape;800;p34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806" name="Google Shape;806;p35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807" name="Google Shape;807;p35"/>
          <p:cNvCxnSpPr>
            <a:endCxn id="808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08" name="Google Shape;808;p35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09" name="Google Shape;809;p35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10" name="Google Shape;810;p35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11" name="Google Shape;811;p35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12" name="Google Shape;812;p35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13" name="Google Shape;813;p35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14" name="Google Shape;814;p35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815" name="Google Shape;815;p35"/>
          <p:cNvCxnSpPr>
            <a:stCxn id="808" idx="6"/>
            <a:endCxn id="810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16" name="Google Shape;816;p35"/>
          <p:cNvCxnSpPr>
            <a:stCxn id="808" idx="6"/>
            <a:endCxn id="811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17" name="Google Shape;817;p35"/>
          <p:cNvCxnSpPr>
            <a:stCxn id="809" idx="6"/>
            <a:endCxn id="812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18" name="Google Shape;818;p35"/>
          <p:cNvCxnSpPr>
            <a:stCxn id="809" idx="6"/>
            <a:endCxn id="813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19" name="Google Shape;819;p35"/>
          <p:cNvCxnSpPr>
            <a:stCxn id="812" idx="6"/>
            <a:endCxn id="814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20" name="Google Shape;820;p35"/>
          <p:cNvCxnSpPr>
            <a:stCxn id="813" idx="6"/>
            <a:endCxn id="814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21" name="Google Shape;821;p35"/>
          <p:cNvCxnSpPr>
            <a:stCxn id="811" idx="6"/>
            <a:endCxn id="814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22" name="Google Shape;822;p35"/>
          <p:cNvCxnSpPr>
            <a:stCxn id="810" idx="6"/>
            <a:endCxn id="814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23" name="Google Shape;823;p35"/>
          <p:cNvCxnSpPr>
            <a:stCxn id="806" idx="6"/>
            <a:endCxn id="809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24" name="Google Shape;824;p35"/>
          <p:cNvCxnSpPr>
            <a:stCxn id="809" idx="0"/>
            <a:endCxn id="808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25" name="Google Shape;825;p35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6" name="Google Shape;826;p35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r>
              <a:rPr lang="en">
                <a:solidFill>
                  <a:srgbClr val="FFFFFF"/>
                </a:solidFill>
              </a:rPr>
              <a:t>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7" name="Google Shape;827;p35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8" name="Google Shape;828;p35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9" name="Google Shape;829;p35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0" name="Google Shape;830;p35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1" name="Google Shape;831;p35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2" name="Google Shape;832;p35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3" name="Google Shape;833;p35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4" name="Google Shape;834;p35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35" name="Google Shape;835;p35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36" name="Google Shape;836;p35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37" name="Google Shape;837;p35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844" name="Google Shape;844;p36"/>
          <p:cNvCxnSpPr>
            <a:endCxn id="845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45" name="Google Shape;845;p36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46" name="Google Shape;846;p36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47" name="Google Shape;847;p36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48" name="Google Shape;848;p36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49" name="Google Shape;849;p36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50" name="Google Shape;850;p36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51" name="Google Shape;851;p36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852" name="Google Shape;852;p36"/>
          <p:cNvCxnSpPr>
            <a:stCxn id="845" idx="6"/>
            <a:endCxn id="847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3" name="Google Shape;853;p36"/>
          <p:cNvCxnSpPr>
            <a:stCxn id="845" idx="6"/>
            <a:endCxn id="848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4" name="Google Shape;854;p36"/>
          <p:cNvCxnSpPr>
            <a:stCxn id="846" idx="6"/>
            <a:endCxn id="849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5" name="Google Shape;855;p36"/>
          <p:cNvCxnSpPr>
            <a:stCxn id="846" idx="6"/>
            <a:endCxn id="850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6" name="Google Shape;856;p36"/>
          <p:cNvCxnSpPr>
            <a:stCxn id="849" idx="6"/>
            <a:endCxn id="851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7" name="Google Shape;857;p36"/>
          <p:cNvCxnSpPr>
            <a:stCxn id="850" idx="6"/>
            <a:endCxn id="851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8" name="Google Shape;858;p36"/>
          <p:cNvCxnSpPr>
            <a:stCxn id="848" idx="6"/>
            <a:endCxn id="851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9" name="Google Shape;859;p36"/>
          <p:cNvCxnSpPr>
            <a:stCxn id="847" idx="6"/>
            <a:endCxn id="851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60" name="Google Shape;860;p36"/>
          <p:cNvCxnSpPr>
            <a:stCxn id="843" idx="6"/>
            <a:endCxn id="846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61" name="Google Shape;861;p36"/>
          <p:cNvCxnSpPr>
            <a:stCxn id="846" idx="0"/>
            <a:endCxn id="845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62" name="Google Shape;862;p36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3" name="Google Shape;863;p36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4" name="Google Shape;864;p36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5" name="Google Shape;865;p36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6" name="Google Shape;866;p36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7" name="Google Shape;867;p36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8" name="Google Shape;868;p36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9" name="Google Shape;869;p36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0" name="Google Shape;870;p36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1" name="Google Shape;871;p36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72" name="Google Shape;872;p36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5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73" name="Google Shape;873;p36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74" name="Google Shape;874;p36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75" name="Google Shape;875;p36"/>
          <p:cNvSpPr txBox="1"/>
          <p:nvPr/>
        </p:nvSpPr>
        <p:spPr>
          <a:xfrm>
            <a:off x="7043450" y="4291100"/>
            <a:ext cx="1209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Max flow = 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881" name="Google Shape;881;p37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882" name="Google Shape;882;p37"/>
          <p:cNvCxnSpPr>
            <a:endCxn id="883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83" name="Google Shape;883;p37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84" name="Google Shape;884;p37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85" name="Google Shape;885;p37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86" name="Google Shape;886;p37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87" name="Google Shape;887;p37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88" name="Google Shape;888;p37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89" name="Google Shape;889;p37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890" name="Google Shape;890;p37"/>
          <p:cNvCxnSpPr>
            <a:stCxn id="883" idx="6"/>
            <a:endCxn id="885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91" name="Google Shape;891;p37"/>
          <p:cNvCxnSpPr>
            <a:stCxn id="883" idx="6"/>
            <a:endCxn id="886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92" name="Google Shape;892;p37"/>
          <p:cNvCxnSpPr>
            <a:stCxn id="884" idx="6"/>
            <a:endCxn id="887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93" name="Google Shape;893;p37"/>
          <p:cNvCxnSpPr>
            <a:stCxn id="884" idx="6"/>
            <a:endCxn id="888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94" name="Google Shape;894;p37"/>
          <p:cNvCxnSpPr>
            <a:stCxn id="887" idx="6"/>
            <a:endCxn id="889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95" name="Google Shape;895;p37"/>
          <p:cNvCxnSpPr>
            <a:stCxn id="888" idx="6"/>
            <a:endCxn id="889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96" name="Google Shape;896;p37"/>
          <p:cNvCxnSpPr>
            <a:stCxn id="886" idx="6"/>
            <a:endCxn id="889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97" name="Google Shape;897;p37"/>
          <p:cNvCxnSpPr>
            <a:stCxn id="885" idx="6"/>
            <a:endCxn id="889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98" name="Google Shape;898;p37"/>
          <p:cNvCxnSpPr>
            <a:stCxn id="881" idx="6"/>
            <a:endCxn id="884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99" name="Google Shape;899;p37"/>
          <p:cNvCxnSpPr>
            <a:stCxn id="884" idx="0"/>
            <a:endCxn id="883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00" name="Google Shape;900;p37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1" name="Google Shape;901;p37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5</a:t>
            </a:r>
            <a:r>
              <a:rPr lang="en">
                <a:solidFill>
                  <a:srgbClr val="FFFFFF"/>
                </a:solidFill>
              </a:rPr>
              <a:t>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2" name="Google Shape;902;p37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3" name="Google Shape;903;p37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4" name="Google Shape;904;p37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5" name="Google Shape;905;p37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6" name="Google Shape;906;p37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7" name="Google Shape;907;p37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8" name="Google Shape;908;p37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9" name="Google Shape;909;p37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10" name="Google Shape;910;p37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5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11" name="Google Shape;911;p37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12" name="Google Shape;912;p37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13" name="Google Shape;913;p37"/>
          <p:cNvSpPr txBox="1"/>
          <p:nvPr/>
        </p:nvSpPr>
        <p:spPr>
          <a:xfrm>
            <a:off x="7043450" y="4291100"/>
            <a:ext cx="1209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Max flow = 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919" name="Google Shape;919;p38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920" name="Google Shape;920;p38"/>
          <p:cNvCxnSpPr>
            <a:endCxn id="921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21" name="Google Shape;921;p38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22" name="Google Shape;922;p38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23" name="Google Shape;923;p38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24" name="Google Shape;924;p38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25" name="Google Shape;925;p38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26" name="Google Shape;926;p38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27" name="Google Shape;927;p38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928" name="Google Shape;928;p38"/>
          <p:cNvCxnSpPr>
            <a:stCxn id="921" idx="6"/>
            <a:endCxn id="923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9" name="Google Shape;929;p38"/>
          <p:cNvCxnSpPr>
            <a:stCxn id="921" idx="6"/>
            <a:endCxn id="924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0" name="Google Shape;930;p38"/>
          <p:cNvCxnSpPr>
            <a:stCxn id="922" idx="6"/>
            <a:endCxn id="925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1" name="Google Shape;931;p38"/>
          <p:cNvCxnSpPr>
            <a:stCxn id="922" idx="6"/>
            <a:endCxn id="926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2" name="Google Shape;932;p38"/>
          <p:cNvCxnSpPr>
            <a:stCxn id="925" idx="6"/>
            <a:endCxn id="927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3" name="Google Shape;933;p38"/>
          <p:cNvCxnSpPr>
            <a:stCxn id="926" idx="6"/>
            <a:endCxn id="927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4" name="Google Shape;934;p38"/>
          <p:cNvCxnSpPr>
            <a:stCxn id="924" idx="6"/>
            <a:endCxn id="927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5" name="Google Shape;935;p38"/>
          <p:cNvCxnSpPr>
            <a:stCxn id="923" idx="6"/>
            <a:endCxn id="927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6" name="Google Shape;936;p38"/>
          <p:cNvCxnSpPr>
            <a:stCxn id="919" idx="6"/>
            <a:endCxn id="922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7" name="Google Shape;937;p38"/>
          <p:cNvCxnSpPr>
            <a:stCxn id="922" idx="0"/>
            <a:endCxn id="921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38" name="Google Shape;938;p38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9" name="Google Shape;939;p38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0" name="Google Shape;940;p38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1" name="Google Shape;941;p38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2" name="Google Shape;942;p38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3" name="Google Shape;943;p38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4" name="Google Shape;944;p38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5" name="Google Shape;945;p38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6" name="Google Shape;946;p38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7" name="Google Shape;947;p38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48" name="Google Shape;948;p38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49" name="Google Shape;949;p38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50" name="Google Shape;950;p38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51" name="Google Shape;951;p38"/>
          <p:cNvSpPr txBox="1"/>
          <p:nvPr/>
        </p:nvSpPr>
        <p:spPr>
          <a:xfrm>
            <a:off x="7043450" y="4291100"/>
            <a:ext cx="1209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Max flow = 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957" name="Google Shape;957;p39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958" name="Google Shape;958;p39"/>
          <p:cNvCxnSpPr>
            <a:endCxn id="959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59" name="Google Shape;959;p39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60" name="Google Shape;960;p39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61" name="Google Shape;961;p39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62" name="Google Shape;962;p39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63" name="Google Shape;963;p39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64" name="Google Shape;964;p39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65" name="Google Shape;965;p39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966" name="Google Shape;966;p39"/>
          <p:cNvCxnSpPr>
            <a:stCxn id="959" idx="6"/>
            <a:endCxn id="961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7" name="Google Shape;967;p39"/>
          <p:cNvCxnSpPr>
            <a:stCxn id="959" idx="6"/>
            <a:endCxn id="962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8" name="Google Shape;968;p39"/>
          <p:cNvCxnSpPr>
            <a:stCxn id="960" idx="6"/>
            <a:endCxn id="963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9" name="Google Shape;969;p39"/>
          <p:cNvCxnSpPr>
            <a:stCxn id="960" idx="6"/>
            <a:endCxn id="964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0" name="Google Shape;970;p39"/>
          <p:cNvCxnSpPr>
            <a:stCxn id="963" idx="6"/>
            <a:endCxn id="965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1" name="Google Shape;971;p39"/>
          <p:cNvCxnSpPr>
            <a:stCxn id="964" idx="6"/>
            <a:endCxn id="965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2" name="Google Shape;972;p39"/>
          <p:cNvCxnSpPr>
            <a:stCxn id="962" idx="6"/>
            <a:endCxn id="965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3" name="Google Shape;973;p39"/>
          <p:cNvCxnSpPr>
            <a:stCxn id="961" idx="6"/>
            <a:endCxn id="965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4" name="Google Shape;974;p39"/>
          <p:cNvCxnSpPr>
            <a:stCxn id="957" idx="6"/>
            <a:endCxn id="960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5" name="Google Shape;975;p39"/>
          <p:cNvCxnSpPr>
            <a:stCxn id="960" idx="0"/>
            <a:endCxn id="959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76" name="Google Shape;976;p39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7" name="Google Shape;977;p39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8" name="Google Shape;978;p39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9" name="Google Shape;979;p39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0" name="Google Shape;980;p39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1" name="Google Shape;981;p39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2" name="Google Shape;982;p39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3" name="Google Shape;983;p39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4" name="Google Shape;984;p39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5" name="Google Shape;985;p39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86" name="Google Shape;986;p39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87" name="Google Shape;987;p39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88" name="Google Shape;988;p39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89" name="Google Shape;989;p39"/>
          <p:cNvSpPr txBox="1"/>
          <p:nvPr/>
        </p:nvSpPr>
        <p:spPr>
          <a:xfrm>
            <a:off x="7043450" y="4291100"/>
            <a:ext cx="1209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Max flow = 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0" name="Google Shape;990;p39"/>
          <p:cNvSpPr/>
          <p:nvPr/>
        </p:nvSpPr>
        <p:spPr>
          <a:xfrm>
            <a:off x="1656375" y="1838475"/>
            <a:ext cx="5530975" cy="2295700"/>
          </a:xfrm>
          <a:custGeom>
            <a:rect b="b" l="l" r="r" t="t"/>
            <a:pathLst>
              <a:path extrusionOk="0" h="91828" w="221239">
                <a:moveTo>
                  <a:pt x="221239" y="91828"/>
                </a:moveTo>
                <a:cubicBezTo>
                  <a:pt x="219499" y="83141"/>
                  <a:pt x="210783" y="76334"/>
                  <a:pt x="202641" y="72842"/>
                </a:cubicBezTo>
                <a:cubicBezTo>
                  <a:pt x="198092" y="70891"/>
                  <a:pt x="191807" y="72467"/>
                  <a:pt x="188305" y="68968"/>
                </a:cubicBezTo>
                <a:cubicBezTo>
                  <a:pt x="180423" y="61093"/>
                  <a:pt x="175319" y="48610"/>
                  <a:pt x="164670" y="45333"/>
                </a:cubicBezTo>
                <a:cubicBezTo>
                  <a:pt x="158246" y="43356"/>
                  <a:pt x="151243" y="44558"/>
                  <a:pt x="144522" y="44558"/>
                </a:cubicBezTo>
                <a:cubicBezTo>
                  <a:pt x="131209" y="44558"/>
                  <a:pt x="117887" y="45086"/>
                  <a:pt x="104614" y="46108"/>
                </a:cubicBezTo>
                <a:cubicBezTo>
                  <a:pt x="96106" y="46763"/>
                  <a:pt x="87138" y="42251"/>
                  <a:pt x="79042" y="44946"/>
                </a:cubicBezTo>
                <a:cubicBezTo>
                  <a:pt x="73824" y="46683"/>
                  <a:pt x="68192" y="48563"/>
                  <a:pt x="62768" y="47658"/>
                </a:cubicBezTo>
                <a:cubicBezTo>
                  <a:pt x="58720" y="46982"/>
                  <a:pt x="55375" y="44063"/>
                  <a:pt x="51532" y="42621"/>
                </a:cubicBezTo>
                <a:cubicBezTo>
                  <a:pt x="40350" y="38425"/>
                  <a:pt x="28528" y="35465"/>
                  <a:pt x="18211" y="29447"/>
                </a:cubicBezTo>
                <a:cubicBezTo>
                  <a:pt x="15317" y="27759"/>
                  <a:pt x="11023" y="27671"/>
                  <a:pt x="9299" y="24798"/>
                </a:cubicBezTo>
                <a:cubicBezTo>
                  <a:pt x="6755" y="20559"/>
                  <a:pt x="5826" y="15539"/>
                  <a:pt x="4262" y="10849"/>
                </a:cubicBezTo>
                <a:cubicBezTo>
                  <a:pt x="3033" y="7163"/>
                  <a:pt x="0" y="3885"/>
                  <a:pt x="0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996" name="Google Shape;996;p40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997" name="Google Shape;997;p40"/>
          <p:cNvCxnSpPr>
            <a:endCxn id="998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98" name="Google Shape;998;p40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99" name="Google Shape;999;p40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00" name="Google Shape;1000;p40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01" name="Google Shape;1001;p40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02" name="Google Shape;1002;p40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03" name="Google Shape;1003;p40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04" name="Google Shape;1004;p40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005" name="Google Shape;1005;p40"/>
          <p:cNvCxnSpPr>
            <a:stCxn id="998" idx="6"/>
            <a:endCxn id="1000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6" name="Google Shape;1006;p40"/>
          <p:cNvCxnSpPr>
            <a:stCxn id="998" idx="6"/>
            <a:endCxn id="1001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7" name="Google Shape;1007;p40"/>
          <p:cNvCxnSpPr>
            <a:stCxn id="999" idx="6"/>
            <a:endCxn id="1002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8" name="Google Shape;1008;p40"/>
          <p:cNvCxnSpPr>
            <a:stCxn id="999" idx="6"/>
            <a:endCxn id="1003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9" name="Google Shape;1009;p40"/>
          <p:cNvCxnSpPr>
            <a:stCxn id="1002" idx="6"/>
            <a:endCxn id="1004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10" name="Google Shape;1010;p40"/>
          <p:cNvCxnSpPr>
            <a:stCxn id="1003" idx="6"/>
            <a:endCxn id="1004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11" name="Google Shape;1011;p40"/>
          <p:cNvCxnSpPr>
            <a:stCxn id="1001" idx="6"/>
            <a:endCxn id="1004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12" name="Google Shape;1012;p40"/>
          <p:cNvCxnSpPr>
            <a:stCxn id="1000" idx="6"/>
            <a:endCxn id="1004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13" name="Google Shape;1013;p40"/>
          <p:cNvCxnSpPr>
            <a:stCxn id="996" idx="6"/>
            <a:endCxn id="999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14" name="Google Shape;1014;p40"/>
          <p:cNvCxnSpPr>
            <a:stCxn id="999" idx="0"/>
            <a:endCxn id="998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15" name="Google Shape;1015;p40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16" name="Google Shape;1016;p40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7" name="Google Shape;1017;p40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18" name="Google Shape;1018;p40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9" name="Google Shape;1019;p40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0" name="Google Shape;1020;p40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1" name="Google Shape;1021;p40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2" name="Google Shape;1022;p40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</a:t>
            </a: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23" name="Google Shape;1023;p40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24" name="Google Shape;1024;p40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25" name="Google Shape;1025;p40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26" name="Google Shape;1026;p40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27" name="Google Shape;1027;p40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28" name="Google Shape;1028;p40"/>
          <p:cNvSpPr txBox="1"/>
          <p:nvPr/>
        </p:nvSpPr>
        <p:spPr>
          <a:xfrm>
            <a:off x="7043450" y="4291100"/>
            <a:ext cx="1209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Max flow = 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9" name="Google Shape;1029;p40"/>
          <p:cNvSpPr/>
          <p:nvPr/>
        </p:nvSpPr>
        <p:spPr>
          <a:xfrm>
            <a:off x="1656375" y="1838475"/>
            <a:ext cx="5530975" cy="2295700"/>
          </a:xfrm>
          <a:custGeom>
            <a:rect b="b" l="l" r="r" t="t"/>
            <a:pathLst>
              <a:path extrusionOk="0" h="91828" w="221239">
                <a:moveTo>
                  <a:pt x="221239" y="91828"/>
                </a:moveTo>
                <a:cubicBezTo>
                  <a:pt x="219499" y="83141"/>
                  <a:pt x="210783" y="76334"/>
                  <a:pt x="202641" y="72842"/>
                </a:cubicBezTo>
                <a:cubicBezTo>
                  <a:pt x="198092" y="70891"/>
                  <a:pt x="191807" y="72467"/>
                  <a:pt x="188305" y="68968"/>
                </a:cubicBezTo>
                <a:cubicBezTo>
                  <a:pt x="180423" y="61093"/>
                  <a:pt x="175319" y="48610"/>
                  <a:pt x="164670" y="45333"/>
                </a:cubicBezTo>
                <a:cubicBezTo>
                  <a:pt x="158246" y="43356"/>
                  <a:pt x="151243" y="44558"/>
                  <a:pt x="144522" y="44558"/>
                </a:cubicBezTo>
                <a:cubicBezTo>
                  <a:pt x="131209" y="44558"/>
                  <a:pt x="117887" y="45086"/>
                  <a:pt x="104614" y="46108"/>
                </a:cubicBezTo>
                <a:cubicBezTo>
                  <a:pt x="96106" y="46763"/>
                  <a:pt x="87138" y="42251"/>
                  <a:pt x="79042" y="44946"/>
                </a:cubicBezTo>
                <a:cubicBezTo>
                  <a:pt x="73824" y="46683"/>
                  <a:pt x="68192" y="48563"/>
                  <a:pt x="62768" y="47658"/>
                </a:cubicBezTo>
                <a:cubicBezTo>
                  <a:pt x="58720" y="46982"/>
                  <a:pt x="55375" y="44063"/>
                  <a:pt x="51532" y="42621"/>
                </a:cubicBezTo>
                <a:cubicBezTo>
                  <a:pt x="40350" y="38425"/>
                  <a:pt x="28528" y="35465"/>
                  <a:pt x="18211" y="29447"/>
                </a:cubicBezTo>
                <a:cubicBezTo>
                  <a:pt x="15317" y="27759"/>
                  <a:pt x="11023" y="27671"/>
                  <a:pt x="9299" y="24798"/>
                </a:cubicBezTo>
                <a:cubicBezTo>
                  <a:pt x="6755" y="20559"/>
                  <a:pt x="5826" y="15539"/>
                  <a:pt x="4262" y="10849"/>
                </a:cubicBezTo>
                <a:cubicBezTo>
                  <a:pt x="3033" y="7163"/>
                  <a:pt x="0" y="3885"/>
                  <a:pt x="0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 / Min Cut</a:t>
            </a:r>
            <a:endParaRPr/>
          </a:p>
        </p:txBody>
      </p:sp>
      <p:sp>
        <p:nvSpPr>
          <p:cNvPr id="1035" name="Google Shape;103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a “cut” to be a partition of the nodes into two sets. An </a:t>
            </a:r>
            <a:r>
              <a:rPr i="1" lang="en"/>
              <a:t>s-t </a:t>
            </a:r>
            <a:r>
              <a:rPr lang="en"/>
              <a:t>cut is one where one set contains </a:t>
            </a:r>
            <a:r>
              <a:rPr i="1" lang="en"/>
              <a:t>s</a:t>
            </a:r>
            <a:r>
              <a:rPr lang="en"/>
              <a:t> and the other contains </a:t>
            </a:r>
            <a:r>
              <a:rPr i="1" lang="en"/>
              <a:t>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the capacity of an </a:t>
            </a:r>
            <a:r>
              <a:rPr i="1" lang="en"/>
              <a:t>s-t</a:t>
            </a:r>
            <a:r>
              <a:rPr lang="en"/>
              <a:t> cut to be the sum of the capacities of the edges that “cross the partition boundary” from the </a:t>
            </a:r>
            <a:r>
              <a:rPr i="1" lang="en"/>
              <a:t>s</a:t>
            </a:r>
            <a:r>
              <a:rPr lang="en"/>
              <a:t> set to the </a:t>
            </a:r>
            <a:r>
              <a:rPr i="1" lang="en"/>
              <a:t>t</a:t>
            </a:r>
            <a:r>
              <a:rPr lang="en"/>
              <a:t>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other words, if the nodes are partitioned into sets </a:t>
            </a:r>
            <a:r>
              <a:rPr i="1" lang="en"/>
              <a:t>A</a:t>
            </a:r>
            <a:r>
              <a:rPr lang="en"/>
              <a:t> and </a:t>
            </a:r>
            <a:r>
              <a:rPr i="1" lang="en"/>
              <a:t>B </a:t>
            </a:r>
            <a:r>
              <a:rPr lang="en"/>
              <a:t>with </a:t>
            </a:r>
            <a:r>
              <a:rPr i="1" lang="en"/>
              <a:t>s ∈ A </a:t>
            </a:r>
            <a:r>
              <a:rPr lang="en"/>
              <a:t>and </a:t>
            </a:r>
            <a:r>
              <a:rPr i="1" lang="en"/>
              <a:t>t ∈ B</a:t>
            </a:r>
            <a:r>
              <a:rPr lang="en"/>
              <a:t>, the edges from </a:t>
            </a:r>
            <a:r>
              <a:rPr i="1" lang="en"/>
              <a:t>u</a:t>
            </a:r>
            <a:r>
              <a:rPr lang="en"/>
              <a:t> to </a:t>
            </a:r>
            <a:r>
              <a:rPr i="1" lang="en"/>
              <a:t>v </a:t>
            </a:r>
            <a:r>
              <a:rPr lang="en"/>
              <a:t>where </a:t>
            </a:r>
            <a:r>
              <a:rPr i="1" lang="en"/>
              <a:t>u ∈ A </a:t>
            </a:r>
            <a:r>
              <a:rPr lang="en"/>
              <a:t>and </a:t>
            </a:r>
            <a:r>
              <a:rPr i="1" lang="en"/>
              <a:t>v ∈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Min Cut problem is to find the </a:t>
            </a:r>
            <a:r>
              <a:rPr i="1" lang="en"/>
              <a:t>s-t</a:t>
            </a:r>
            <a:r>
              <a:rPr lang="en"/>
              <a:t> cut with the minimum capacity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Max Flow / Min Cut Theorem says the answers are the same!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Essentially formalizes the notion of “bottlenecks”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...but does our bottleneck finding/saturating algorithm always work?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67" name="Google Shape;67;p15"/>
          <p:cNvCxnSpPr>
            <a:endCxn id="68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" name="Google Shape;68;p15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75" name="Google Shape;75;p15"/>
          <p:cNvCxnSpPr>
            <a:stCxn id="68" idx="6"/>
            <a:endCxn id="70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" name="Google Shape;76;p15"/>
          <p:cNvCxnSpPr>
            <a:stCxn id="68" idx="6"/>
            <a:endCxn id="71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" name="Google Shape;77;p15"/>
          <p:cNvCxnSpPr>
            <a:stCxn id="69" idx="6"/>
            <a:endCxn id="72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" name="Google Shape;78;p15"/>
          <p:cNvCxnSpPr>
            <a:stCxn id="69" idx="6"/>
            <a:endCxn id="73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" name="Google Shape;79;p15"/>
          <p:cNvCxnSpPr>
            <a:stCxn id="72" idx="6"/>
            <a:endCxn id="74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" name="Google Shape;80;p15"/>
          <p:cNvCxnSpPr>
            <a:stCxn id="73" idx="6"/>
            <a:endCxn id="74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1" name="Google Shape;81;p15"/>
          <p:cNvCxnSpPr>
            <a:stCxn id="71" idx="6"/>
            <a:endCxn id="74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2" name="Google Shape;82;p15"/>
          <p:cNvCxnSpPr>
            <a:stCxn id="70" idx="6"/>
            <a:endCxn id="74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" name="Google Shape;83;p15"/>
          <p:cNvCxnSpPr>
            <a:stCxn id="66" idx="6"/>
            <a:endCxn id="69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" name="Google Shape;84;p15"/>
          <p:cNvCxnSpPr>
            <a:stCxn id="69" idx="0"/>
            <a:endCxn id="68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5" name="Google Shape;85;p15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7" name="Google Shape;97;p15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041" name="Google Shape;1041;p42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42" name="Google Shape;1042;p42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43" name="Google Shape;1043;p42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44" name="Google Shape;1044;p42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045" name="Google Shape;1045;p42"/>
          <p:cNvCxnSpPr>
            <a:stCxn id="1041" idx="6"/>
            <a:endCxn id="1043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6" name="Google Shape;1046;p42"/>
          <p:cNvCxnSpPr>
            <a:stCxn id="1041" idx="6"/>
            <a:endCxn id="1044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7" name="Google Shape;1047;p42"/>
          <p:cNvCxnSpPr>
            <a:stCxn id="1043" idx="4"/>
            <a:endCxn id="1044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8" name="Google Shape;1048;p42"/>
          <p:cNvCxnSpPr>
            <a:stCxn id="1043" idx="6"/>
            <a:endCxn id="1042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9" name="Google Shape;1049;p42"/>
          <p:cNvCxnSpPr>
            <a:stCxn id="1044" idx="6"/>
            <a:endCxn id="1042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50" name="Google Shape;1050;p42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1" name="Google Shape;1051;p42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2" name="Google Shape;1052;p42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3" name="Google Shape;1053;p42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4" name="Google Shape;1054;p42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060" name="Google Shape;1060;p43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61" name="Google Shape;1061;p43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62" name="Google Shape;1062;p43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63" name="Google Shape;1063;p43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064" name="Google Shape;1064;p43"/>
          <p:cNvCxnSpPr>
            <a:stCxn id="1060" idx="6"/>
            <a:endCxn id="1062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5" name="Google Shape;1065;p43"/>
          <p:cNvCxnSpPr>
            <a:stCxn id="1060" idx="6"/>
            <a:endCxn id="1063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6" name="Google Shape;1066;p43"/>
          <p:cNvCxnSpPr>
            <a:stCxn id="1062" idx="4"/>
            <a:endCxn id="1063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7" name="Google Shape;1067;p43"/>
          <p:cNvCxnSpPr>
            <a:stCxn id="1062" idx="6"/>
            <a:endCxn id="1061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8" name="Google Shape;1068;p43"/>
          <p:cNvCxnSpPr>
            <a:stCxn id="1063" idx="6"/>
            <a:endCxn id="1061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69" name="Google Shape;1069;p43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0" name="Google Shape;1070;p43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1" name="Google Shape;1071;p43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2" name="Google Shape;1072;p43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3" name="Google Shape;1073;p43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079" name="Google Shape;1079;p44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80" name="Google Shape;1080;p44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81" name="Google Shape;1081;p44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82" name="Google Shape;1082;p44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083" name="Google Shape;1083;p44"/>
          <p:cNvCxnSpPr>
            <a:stCxn id="1079" idx="6"/>
            <a:endCxn id="1081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84" name="Google Shape;1084;p44"/>
          <p:cNvCxnSpPr>
            <a:stCxn id="1079" idx="6"/>
            <a:endCxn id="1082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85" name="Google Shape;1085;p44"/>
          <p:cNvCxnSpPr>
            <a:stCxn id="1081" idx="4"/>
            <a:endCxn id="1082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86" name="Google Shape;1086;p44"/>
          <p:cNvCxnSpPr>
            <a:stCxn id="1081" idx="6"/>
            <a:endCxn id="1080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87" name="Google Shape;1087;p44"/>
          <p:cNvCxnSpPr>
            <a:stCxn id="1082" idx="6"/>
            <a:endCxn id="1080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88" name="Google Shape;1088;p44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9" name="Google Shape;1089;p44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0" name="Google Shape;1090;p44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1" name="Google Shape;1091;p44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2" name="Google Shape;1092;p44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098" name="Google Shape;1098;p45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99" name="Google Shape;1099;p45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00" name="Google Shape;1100;p45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01" name="Google Shape;1101;p45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102" name="Google Shape;1102;p45"/>
          <p:cNvCxnSpPr>
            <a:stCxn id="1098" idx="6"/>
            <a:endCxn id="1100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3" name="Google Shape;1103;p45"/>
          <p:cNvCxnSpPr>
            <a:stCxn id="1098" idx="6"/>
            <a:endCxn id="1101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4" name="Google Shape;1104;p45"/>
          <p:cNvCxnSpPr>
            <a:stCxn id="1100" idx="4"/>
            <a:endCxn id="1101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5" name="Google Shape;1105;p45"/>
          <p:cNvCxnSpPr>
            <a:stCxn id="1100" idx="6"/>
            <a:endCxn id="1099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6" name="Google Shape;1106;p45"/>
          <p:cNvCxnSpPr>
            <a:stCxn id="1101" idx="6"/>
            <a:endCxn id="1099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07" name="Google Shape;1107;p45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8" name="Google Shape;1108;p45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9" name="Google Shape;1109;p45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0" name="Google Shape;1110;p45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1" name="Google Shape;1111;p45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2" name="Google Shape;1112;p45"/>
          <p:cNvSpPr txBox="1"/>
          <p:nvPr/>
        </p:nvSpPr>
        <p:spPr>
          <a:xfrm>
            <a:off x="6217350" y="4276700"/>
            <a:ext cx="1209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Max flow =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3" name="Google Shape;1113;p45"/>
          <p:cNvSpPr txBox="1"/>
          <p:nvPr/>
        </p:nvSpPr>
        <p:spPr>
          <a:xfrm>
            <a:off x="7322625" y="4276700"/>
            <a:ext cx="2496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119" name="Google Shape;1119;p46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20" name="Google Shape;1120;p46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21" name="Google Shape;1121;p46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22" name="Google Shape;1122;p46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123" name="Google Shape;1123;p46"/>
          <p:cNvCxnSpPr>
            <a:stCxn id="1119" idx="6"/>
            <a:endCxn id="1121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4" name="Google Shape;1124;p46"/>
          <p:cNvCxnSpPr>
            <a:stCxn id="1119" idx="6"/>
            <a:endCxn id="1122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5" name="Google Shape;1125;p46"/>
          <p:cNvCxnSpPr>
            <a:stCxn id="1121" idx="4"/>
            <a:endCxn id="1122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6" name="Google Shape;1126;p46"/>
          <p:cNvCxnSpPr>
            <a:stCxn id="1121" idx="6"/>
            <a:endCxn id="1120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7" name="Google Shape;1127;p46"/>
          <p:cNvCxnSpPr>
            <a:stCxn id="1122" idx="6"/>
            <a:endCxn id="1120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28" name="Google Shape;1128;p46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29" name="Google Shape;1129;p46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30" name="Google Shape;1130;p46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1" name="Google Shape;1131;p46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2" name="Google Shape;1132;p46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3" name="Google Shape;1133;p46"/>
          <p:cNvSpPr txBox="1"/>
          <p:nvPr/>
        </p:nvSpPr>
        <p:spPr>
          <a:xfrm>
            <a:off x="6217350" y="4276700"/>
            <a:ext cx="1209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Max flow =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4" name="Google Shape;1134;p46"/>
          <p:cNvSpPr txBox="1"/>
          <p:nvPr/>
        </p:nvSpPr>
        <p:spPr>
          <a:xfrm>
            <a:off x="7322625" y="4276700"/>
            <a:ext cx="2496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5" name="Google Shape;1135;p46"/>
          <p:cNvSpPr/>
          <p:nvPr/>
        </p:nvSpPr>
        <p:spPr>
          <a:xfrm>
            <a:off x="3525875" y="1451025"/>
            <a:ext cx="219225" cy="2634725"/>
          </a:xfrm>
          <a:custGeom>
            <a:rect b="b" l="l" r="r" t="t"/>
            <a:pathLst>
              <a:path extrusionOk="0" h="105389" w="8769">
                <a:moveTo>
                  <a:pt x="387" y="0"/>
                </a:moveTo>
                <a:cubicBezTo>
                  <a:pt x="3692" y="6613"/>
                  <a:pt x="5955" y="13750"/>
                  <a:pt x="7749" y="20923"/>
                </a:cubicBezTo>
                <a:cubicBezTo>
                  <a:pt x="9222" y="26813"/>
                  <a:pt x="6363" y="33144"/>
                  <a:pt x="7361" y="39133"/>
                </a:cubicBezTo>
                <a:cubicBezTo>
                  <a:pt x="9974" y="54811"/>
                  <a:pt x="8421" y="71112"/>
                  <a:pt x="5811" y="86791"/>
                </a:cubicBezTo>
                <a:cubicBezTo>
                  <a:pt x="4745" y="93198"/>
                  <a:pt x="0" y="98894"/>
                  <a:pt x="0" y="10538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141" name="Google Shape;1141;p47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42" name="Google Shape;1142;p47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43" name="Google Shape;1143;p47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44" name="Google Shape;1144;p47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145" name="Google Shape;1145;p47"/>
          <p:cNvCxnSpPr>
            <a:stCxn id="1141" idx="6"/>
            <a:endCxn id="1143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46" name="Google Shape;1146;p47"/>
          <p:cNvCxnSpPr>
            <a:stCxn id="1141" idx="6"/>
            <a:endCxn id="1144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47" name="Google Shape;1147;p47"/>
          <p:cNvCxnSpPr>
            <a:stCxn id="1143" idx="4"/>
            <a:endCxn id="1144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48" name="Google Shape;1148;p47"/>
          <p:cNvCxnSpPr>
            <a:stCxn id="1143" idx="6"/>
            <a:endCxn id="1142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49" name="Google Shape;1149;p47"/>
          <p:cNvCxnSpPr>
            <a:stCxn id="1144" idx="6"/>
            <a:endCxn id="1142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50" name="Google Shape;1150;p47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51" name="Google Shape;1151;p47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2" name="Google Shape;1152;p47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3" name="Google Shape;1153;p47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54" name="Google Shape;1154;p47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55" name="Google Shape;1155;p47"/>
          <p:cNvSpPr txBox="1"/>
          <p:nvPr/>
        </p:nvSpPr>
        <p:spPr>
          <a:xfrm>
            <a:off x="6217350" y="4276700"/>
            <a:ext cx="1209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Max flow =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6" name="Google Shape;1156;p47"/>
          <p:cNvSpPr txBox="1"/>
          <p:nvPr/>
        </p:nvSpPr>
        <p:spPr>
          <a:xfrm>
            <a:off x="7322625" y="4276700"/>
            <a:ext cx="2496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7" name="Google Shape;1157;p47"/>
          <p:cNvSpPr/>
          <p:nvPr/>
        </p:nvSpPr>
        <p:spPr>
          <a:xfrm>
            <a:off x="3429000" y="1315425"/>
            <a:ext cx="2276325" cy="2847800"/>
          </a:xfrm>
          <a:custGeom>
            <a:rect b="b" l="l" r="r" t="t"/>
            <a:pathLst>
              <a:path extrusionOk="0" h="113912" w="91053">
                <a:moveTo>
                  <a:pt x="0" y="0"/>
                </a:moveTo>
                <a:cubicBezTo>
                  <a:pt x="4484" y="11960"/>
                  <a:pt x="6854" y="25839"/>
                  <a:pt x="15886" y="34871"/>
                </a:cubicBezTo>
                <a:cubicBezTo>
                  <a:pt x="21822" y="40807"/>
                  <a:pt x="31647" y="41721"/>
                  <a:pt x="37583" y="47657"/>
                </a:cubicBezTo>
                <a:cubicBezTo>
                  <a:pt x="42022" y="52096"/>
                  <a:pt x="46011" y="57155"/>
                  <a:pt x="48820" y="62768"/>
                </a:cubicBezTo>
                <a:cubicBezTo>
                  <a:pt x="49702" y="64531"/>
                  <a:pt x="52360" y="64585"/>
                  <a:pt x="53857" y="65868"/>
                </a:cubicBezTo>
                <a:cubicBezTo>
                  <a:pt x="57466" y="68960"/>
                  <a:pt x="60574" y="72619"/>
                  <a:pt x="63543" y="76329"/>
                </a:cubicBezTo>
                <a:cubicBezTo>
                  <a:pt x="73243" y="88451"/>
                  <a:pt x="91053" y="98387"/>
                  <a:pt x="91053" y="11391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163" name="Google Shape;1163;p48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64" name="Google Shape;1164;p48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65" name="Google Shape;1165;p48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66" name="Google Shape;1166;p48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167" name="Google Shape;1167;p48"/>
          <p:cNvCxnSpPr>
            <a:stCxn id="1163" idx="6"/>
            <a:endCxn id="1165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68" name="Google Shape;1168;p48"/>
          <p:cNvCxnSpPr>
            <a:stCxn id="1163" idx="6"/>
            <a:endCxn id="1166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69" name="Google Shape;1169;p48"/>
          <p:cNvCxnSpPr>
            <a:stCxn id="1165" idx="4"/>
            <a:endCxn id="1166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70" name="Google Shape;1170;p48"/>
          <p:cNvCxnSpPr>
            <a:stCxn id="1165" idx="6"/>
            <a:endCxn id="1164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71" name="Google Shape;1171;p48"/>
          <p:cNvCxnSpPr>
            <a:stCxn id="1166" idx="6"/>
            <a:endCxn id="1164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72" name="Google Shape;1172;p48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3" name="Google Shape;1173;p48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74" name="Google Shape;1174;p48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75" name="Google Shape;1175;p48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76" name="Google Shape;1176;p48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7" name="Google Shape;1177;p48"/>
          <p:cNvSpPr txBox="1"/>
          <p:nvPr/>
        </p:nvSpPr>
        <p:spPr>
          <a:xfrm>
            <a:off x="6217350" y="4276700"/>
            <a:ext cx="1209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Max flow =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8" name="Google Shape;1178;p48"/>
          <p:cNvSpPr txBox="1"/>
          <p:nvPr/>
        </p:nvSpPr>
        <p:spPr>
          <a:xfrm>
            <a:off x="7322625" y="4276700"/>
            <a:ext cx="2496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9" name="Google Shape;1179;p48"/>
          <p:cNvSpPr/>
          <p:nvPr/>
        </p:nvSpPr>
        <p:spPr>
          <a:xfrm>
            <a:off x="2654075" y="1344475"/>
            <a:ext cx="2799400" cy="1927600"/>
          </a:xfrm>
          <a:custGeom>
            <a:rect b="b" l="l" r="r" t="t"/>
            <a:pathLst>
              <a:path extrusionOk="0" h="77104" w="111976">
                <a:moveTo>
                  <a:pt x="0" y="77104"/>
                </a:moveTo>
                <a:cubicBezTo>
                  <a:pt x="18321" y="64173"/>
                  <a:pt x="42322" y="61944"/>
                  <a:pt x="62381" y="51919"/>
                </a:cubicBezTo>
                <a:cubicBezTo>
                  <a:pt x="83789" y="41219"/>
                  <a:pt x="111976" y="23933"/>
                  <a:pt x="111976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185" name="Google Shape;1185;p49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86" name="Google Shape;1186;p49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87" name="Google Shape;1187;p49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88" name="Google Shape;1188;p49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189" name="Google Shape;1189;p49"/>
          <p:cNvCxnSpPr>
            <a:stCxn id="1185" idx="6"/>
            <a:endCxn id="1187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0" name="Google Shape;1190;p49"/>
          <p:cNvCxnSpPr>
            <a:stCxn id="1185" idx="6"/>
            <a:endCxn id="1188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1" name="Google Shape;1191;p49"/>
          <p:cNvCxnSpPr>
            <a:stCxn id="1187" idx="4"/>
            <a:endCxn id="1188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2" name="Google Shape;1192;p49"/>
          <p:cNvCxnSpPr>
            <a:stCxn id="1187" idx="6"/>
            <a:endCxn id="1186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3" name="Google Shape;1193;p49"/>
          <p:cNvCxnSpPr>
            <a:stCxn id="1188" idx="6"/>
            <a:endCxn id="1186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94" name="Google Shape;1194;p49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5" name="Google Shape;1195;p49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6" name="Google Shape;1196;p49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97" name="Google Shape;1197;p49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8" name="Google Shape;1198;p49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99" name="Google Shape;1199;p49"/>
          <p:cNvSpPr txBox="1"/>
          <p:nvPr/>
        </p:nvSpPr>
        <p:spPr>
          <a:xfrm>
            <a:off x="6217350" y="4276700"/>
            <a:ext cx="1209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Max flow =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0" name="Google Shape;1200;p49"/>
          <p:cNvSpPr txBox="1"/>
          <p:nvPr/>
        </p:nvSpPr>
        <p:spPr>
          <a:xfrm>
            <a:off x="7322625" y="4276700"/>
            <a:ext cx="2496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1" name="Google Shape;1201;p49"/>
          <p:cNvSpPr/>
          <p:nvPr/>
        </p:nvSpPr>
        <p:spPr>
          <a:xfrm>
            <a:off x="6430759" y="1567275"/>
            <a:ext cx="223825" cy="1850100"/>
          </a:xfrm>
          <a:custGeom>
            <a:rect b="b" l="l" r="r" t="t"/>
            <a:pathLst>
              <a:path extrusionOk="0" h="74004" w="8953">
                <a:moveTo>
                  <a:pt x="3916" y="0"/>
                </a:moveTo>
                <a:cubicBezTo>
                  <a:pt x="-1503" y="13561"/>
                  <a:pt x="-500" y="29463"/>
                  <a:pt x="2367" y="43782"/>
                </a:cubicBezTo>
                <a:cubicBezTo>
                  <a:pt x="4391" y="53892"/>
                  <a:pt x="1662" y="66713"/>
                  <a:pt x="8953" y="7400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207" name="Google Shape;1207;p50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08" name="Google Shape;1208;p50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09" name="Google Shape;1209;p50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10" name="Google Shape;1210;p50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211" name="Google Shape;1211;p50"/>
          <p:cNvCxnSpPr>
            <a:stCxn id="1207" idx="6"/>
            <a:endCxn id="1209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12" name="Google Shape;1212;p50"/>
          <p:cNvCxnSpPr>
            <a:stCxn id="1207" idx="6"/>
            <a:endCxn id="1210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13" name="Google Shape;1213;p50"/>
          <p:cNvCxnSpPr>
            <a:stCxn id="1209" idx="4"/>
            <a:endCxn id="1210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14" name="Google Shape;1214;p50"/>
          <p:cNvCxnSpPr>
            <a:stCxn id="1209" idx="6"/>
            <a:endCxn id="1208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15" name="Google Shape;1215;p50"/>
          <p:cNvCxnSpPr>
            <a:stCxn id="1210" idx="6"/>
            <a:endCxn id="1208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16" name="Google Shape;1216;p50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7" name="Google Shape;1217;p50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8" name="Google Shape;1218;p50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9" name="Google Shape;1219;p50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0" name="Google Shape;1220;p50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226" name="Google Shape;1226;p51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27" name="Google Shape;1227;p51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28" name="Google Shape;1228;p51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29" name="Google Shape;1229;p51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230" name="Google Shape;1230;p51"/>
          <p:cNvCxnSpPr>
            <a:stCxn id="1226" idx="6"/>
            <a:endCxn id="1228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31" name="Google Shape;1231;p51"/>
          <p:cNvCxnSpPr>
            <a:stCxn id="1226" idx="6"/>
            <a:endCxn id="1229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32" name="Google Shape;1232;p51"/>
          <p:cNvCxnSpPr>
            <a:stCxn id="1228" idx="4"/>
            <a:endCxn id="1229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33" name="Google Shape;1233;p51"/>
          <p:cNvCxnSpPr>
            <a:stCxn id="1228" idx="6"/>
            <a:endCxn id="1227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34" name="Google Shape;1234;p51"/>
          <p:cNvCxnSpPr>
            <a:stCxn id="1229" idx="6"/>
            <a:endCxn id="1227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35" name="Google Shape;1235;p51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6" name="Google Shape;1236;p51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7" name="Google Shape;1237;p51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8" name="Google Shape;1238;p51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9" name="Google Shape;1239;p51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04" name="Google Shape;104;p16"/>
          <p:cNvCxnSpPr>
            <a:endCxn id="105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5" name="Google Shape;105;p16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12" name="Google Shape;112;p16"/>
          <p:cNvCxnSpPr>
            <a:stCxn id="105" idx="6"/>
            <a:endCxn id="107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3" name="Google Shape;113;p16"/>
          <p:cNvCxnSpPr>
            <a:stCxn id="105" idx="6"/>
            <a:endCxn id="108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4" name="Google Shape;114;p16"/>
          <p:cNvCxnSpPr>
            <a:stCxn id="106" idx="6"/>
            <a:endCxn id="109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5" name="Google Shape;115;p16"/>
          <p:cNvCxnSpPr>
            <a:stCxn id="106" idx="6"/>
            <a:endCxn id="110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6" name="Google Shape;116;p16"/>
          <p:cNvCxnSpPr>
            <a:stCxn id="109" idx="6"/>
            <a:endCxn id="111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7" name="Google Shape;117;p16"/>
          <p:cNvCxnSpPr>
            <a:stCxn id="110" idx="6"/>
            <a:endCxn id="111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" name="Google Shape;118;p16"/>
          <p:cNvCxnSpPr>
            <a:stCxn id="108" idx="6"/>
            <a:endCxn id="111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" name="Google Shape;119;p16"/>
          <p:cNvCxnSpPr>
            <a:stCxn id="107" idx="6"/>
            <a:endCxn id="111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0" name="Google Shape;120;p16"/>
          <p:cNvCxnSpPr>
            <a:stCxn id="103" idx="6"/>
            <a:endCxn id="106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1" name="Google Shape;121;p16"/>
          <p:cNvCxnSpPr>
            <a:stCxn id="106" idx="0"/>
            <a:endCxn id="105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2" name="Google Shape;122;p16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4" name="Google Shape;134;p16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245" name="Google Shape;1245;p52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46" name="Google Shape;1246;p52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47" name="Google Shape;1247;p52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48" name="Google Shape;1248;p52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249" name="Google Shape;1249;p52"/>
          <p:cNvCxnSpPr>
            <a:stCxn id="1245" idx="6"/>
            <a:endCxn id="1247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0" name="Google Shape;1250;p52"/>
          <p:cNvCxnSpPr>
            <a:stCxn id="1245" idx="6"/>
            <a:endCxn id="1248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1" name="Google Shape;1251;p52"/>
          <p:cNvCxnSpPr>
            <a:stCxn id="1247" idx="4"/>
            <a:endCxn id="1248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2" name="Google Shape;1252;p52"/>
          <p:cNvCxnSpPr>
            <a:stCxn id="1247" idx="6"/>
            <a:endCxn id="1246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3" name="Google Shape;1253;p52"/>
          <p:cNvCxnSpPr>
            <a:stCxn id="1248" idx="6"/>
            <a:endCxn id="1246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54" name="Google Shape;1254;p52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5" name="Google Shape;1255;p52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6" name="Google Shape;1256;p52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7" name="Google Shape;1257;p52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8" name="Google Shape;1258;p52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264" name="Google Shape;1264;p53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65" name="Google Shape;1265;p53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66" name="Google Shape;1266;p53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67" name="Google Shape;1267;p53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268" name="Google Shape;1268;p53"/>
          <p:cNvCxnSpPr>
            <a:stCxn id="1264" idx="6"/>
            <a:endCxn id="1266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69" name="Google Shape;1269;p53"/>
          <p:cNvCxnSpPr>
            <a:stCxn id="1264" idx="6"/>
            <a:endCxn id="1267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70" name="Google Shape;1270;p53"/>
          <p:cNvCxnSpPr>
            <a:stCxn id="1266" idx="4"/>
            <a:endCxn id="1267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71" name="Google Shape;1271;p53"/>
          <p:cNvCxnSpPr>
            <a:stCxn id="1266" idx="6"/>
            <a:endCxn id="1265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72" name="Google Shape;1272;p53"/>
          <p:cNvCxnSpPr>
            <a:stCxn id="1267" idx="6"/>
            <a:endCxn id="1265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73" name="Google Shape;1273;p53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4" name="Google Shape;1274;p53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5" name="Google Shape;1275;p53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6" name="Google Shape;1276;p53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7" name="Google Shape;1277;p53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283" name="Google Shape;1283;p54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84" name="Google Shape;1284;p54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85" name="Google Shape;1285;p54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86" name="Google Shape;1286;p54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287" name="Google Shape;1287;p54"/>
          <p:cNvCxnSpPr>
            <a:stCxn id="1283" idx="6"/>
            <a:endCxn id="1285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88" name="Google Shape;1288;p54"/>
          <p:cNvCxnSpPr>
            <a:stCxn id="1283" idx="6"/>
            <a:endCxn id="1286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89" name="Google Shape;1289;p54"/>
          <p:cNvCxnSpPr>
            <a:stCxn id="1285" idx="4"/>
            <a:endCxn id="1286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90" name="Google Shape;1290;p54"/>
          <p:cNvCxnSpPr>
            <a:stCxn id="1285" idx="6"/>
            <a:endCxn id="1284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91" name="Google Shape;1291;p54"/>
          <p:cNvCxnSpPr>
            <a:stCxn id="1286" idx="6"/>
            <a:endCxn id="1284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92" name="Google Shape;1292;p54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3" name="Google Shape;1293;p54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4" name="Google Shape;1294;p54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5" name="Google Shape;1295;p54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6" name="Google Shape;1296;p54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302" name="Google Shape;1302;p55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03" name="Google Shape;1303;p55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04" name="Google Shape;1304;p55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05" name="Google Shape;1305;p55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306" name="Google Shape;1306;p55"/>
          <p:cNvCxnSpPr>
            <a:stCxn id="1302" idx="6"/>
            <a:endCxn id="1304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07" name="Google Shape;1307;p55"/>
          <p:cNvCxnSpPr>
            <a:stCxn id="1302" idx="6"/>
            <a:endCxn id="1305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08" name="Google Shape;1308;p55"/>
          <p:cNvCxnSpPr>
            <a:stCxn id="1304" idx="4"/>
            <a:endCxn id="1305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09" name="Google Shape;1309;p55"/>
          <p:cNvCxnSpPr>
            <a:stCxn id="1304" idx="6"/>
            <a:endCxn id="1303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10" name="Google Shape;1310;p55"/>
          <p:cNvCxnSpPr>
            <a:stCxn id="1305" idx="6"/>
            <a:endCxn id="1303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11" name="Google Shape;1311;p55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2" name="Google Shape;1312;p55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3" name="Google Shape;1313;p55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4" name="Google Shape;1314;p55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5" name="Google Shape;1315;p55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321" name="Google Shape;1321;p56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22" name="Google Shape;1322;p56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23" name="Google Shape;1323;p56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24" name="Google Shape;1324;p56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325" name="Google Shape;1325;p56"/>
          <p:cNvCxnSpPr>
            <a:stCxn id="1321" idx="6"/>
            <a:endCxn id="1323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26" name="Google Shape;1326;p56"/>
          <p:cNvCxnSpPr>
            <a:stCxn id="1321" idx="6"/>
            <a:endCxn id="1324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27" name="Google Shape;1327;p56"/>
          <p:cNvCxnSpPr>
            <a:stCxn id="1323" idx="4"/>
            <a:endCxn id="1324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28" name="Google Shape;1328;p56"/>
          <p:cNvCxnSpPr>
            <a:stCxn id="1323" idx="6"/>
            <a:endCxn id="1322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29" name="Google Shape;1329;p56"/>
          <p:cNvCxnSpPr>
            <a:stCxn id="1324" idx="6"/>
            <a:endCxn id="1322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30" name="Google Shape;1330;p56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1" name="Google Shape;1331;p56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2" name="Google Shape;1332;p56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3" name="Google Shape;1333;p56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4" name="Google Shape;1334;p56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340" name="Google Shape;1340;p57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41" name="Google Shape;1341;p57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42" name="Google Shape;1342;p57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43" name="Google Shape;1343;p57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344" name="Google Shape;1344;p57"/>
          <p:cNvCxnSpPr>
            <a:stCxn id="1340" idx="6"/>
            <a:endCxn id="1342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45" name="Google Shape;1345;p57"/>
          <p:cNvCxnSpPr>
            <a:stCxn id="1340" idx="6"/>
            <a:endCxn id="1343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46" name="Google Shape;1346;p57"/>
          <p:cNvCxnSpPr>
            <a:stCxn id="1342" idx="4"/>
            <a:endCxn id="1343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47" name="Google Shape;1347;p57"/>
          <p:cNvCxnSpPr>
            <a:stCxn id="1342" idx="6"/>
            <a:endCxn id="1341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48" name="Google Shape;1348;p57"/>
          <p:cNvCxnSpPr>
            <a:stCxn id="1343" idx="6"/>
            <a:endCxn id="1341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49" name="Google Shape;1349;p57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0" name="Google Shape;1350;p57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1" name="Google Shape;1351;p57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2" name="Google Shape;1352;p57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3" name="Google Shape;1353;p57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359" name="Google Shape;1359;p58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60" name="Google Shape;1360;p58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61" name="Google Shape;1361;p58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62" name="Google Shape;1362;p58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363" name="Google Shape;1363;p58"/>
          <p:cNvCxnSpPr>
            <a:stCxn id="1359" idx="6"/>
            <a:endCxn id="1361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64" name="Google Shape;1364;p58"/>
          <p:cNvCxnSpPr>
            <a:stCxn id="1359" idx="6"/>
            <a:endCxn id="1362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65" name="Google Shape;1365;p58"/>
          <p:cNvCxnSpPr>
            <a:stCxn id="1361" idx="4"/>
            <a:endCxn id="1362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66" name="Google Shape;1366;p58"/>
          <p:cNvCxnSpPr>
            <a:stCxn id="1361" idx="6"/>
            <a:endCxn id="1360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67" name="Google Shape;1367;p58"/>
          <p:cNvCxnSpPr>
            <a:stCxn id="1362" idx="6"/>
            <a:endCxn id="1360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68" name="Google Shape;1368;p58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9" name="Google Shape;1369;p58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0" name="Google Shape;1370;p58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1" name="Google Shape;1371;p58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2" name="Google Shape;1372;p58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378" name="Google Shape;1378;p59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79" name="Google Shape;1379;p59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80" name="Google Shape;1380;p59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81" name="Google Shape;1381;p59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382" name="Google Shape;1382;p59"/>
          <p:cNvCxnSpPr>
            <a:stCxn id="1378" idx="6"/>
            <a:endCxn id="1380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83" name="Google Shape;1383;p59"/>
          <p:cNvCxnSpPr>
            <a:stCxn id="1378" idx="6"/>
            <a:endCxn id="1381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84" name="Google Shape;1384;p59"/>
          <p:cNvCxnSpPr>
            <a:stCxn id="1380" idx="4"/>
            <a:endCxn id="1381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85" name="Google Shape;1385;p59"/>
          <p:cNvCxnSpPr>
            <a:stCxn id="1380" idx="6"/>
            <a:endCxn id="1379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86" name="Google Shape;1386;p59"/>
          <p:cNvCxnSpPr>
            <a:stCxn id="1381" idx="6"/>
            <a:endCxn id="1379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87" name="Google Shape;1387;p59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8" name="Google Shape;1388;p59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9" name="Google Shape;1389;p59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0" name="Google Shape;1390;p59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1" name="Google Shape;1391;p59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2" name="Google Shape;1392;p59"/>
          <p:cNvSpPr txBox="1"/>
          <p:nvPr/>
        </p:nvSpPr>
        <p:spPr>
          <a:xfrm>
            <a:off x="6159025" y="4276700"/>
            <a:ext cx="13569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Max flow = 5 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398" name="Google Shape;139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greedy isn’t quite good enough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least, the order you pick the paths seems to matter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idea: just because we *can* saturate a path doesn’t necessarily mean we *should*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want to be able to “undo” choices if it turns out they boxed us in a corner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“residual graphs”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Augment the graph with information that allows algorithm to “undo” or “push flow back”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404" name="Google Shape;1404;p61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05" name="Google Shape;1405;p61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06" name="Google Shape;1406;p61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07" name="Google Shape;1407;p61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408" name="Google Shape;1408;p61"/>
          <p:cNvCxnSpPr>
            <a:stCxn id="1404" idx="6"/>
            <a:endCxn id="1406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9" name="Google Shape;1409;p61"/>
          <p:cNvCxnSpPr>
            <a:stCxn id="1404" idx="6"/>
            <a:endCxn id="1407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10" name="Google Shape;1410;p61"/>
          <p:cNvCxnSpPr>
            <a:stCxn id="1406" idx="4"/>
            <a:endCxn id="1407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11" name="Google Shape;1411;p61"/>
          <p:cNvCxnSpPr>
            <a:stCxn id="1406" idx="6"/>
            <a:endCxn id="1405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12" name="Google Shape;1412;p61"/>
          <p:cNvCxnSpPr>
            <a:stCxn id="1407" idx="6"/>
            <a:endCxn id="1405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13" name="Google Shape;1413;p61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4" name="Google Shape;1414;p61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5" name="Google Shape;1415;p61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6" name="Google Shape;1416;p61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7" name="Google Shape;1417;p61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41" name="Google Shape;141;p17"/>
          <p:cNvCxnSpPr>
            <a:endCxn id="142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2" name="Google Shape;142;p17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49" name="Google Shape;149;p17"/>
          <p:cNvCxnSpPr>
            <a:stCxn id="142" idx="6"/>
            <a:endCxn id="144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0" name="Google Shape;150;p17"/>
          <p:cNvCxnSpPr>
            <a:stCxn id="142" idx="6"/>
            <a:endCxn id="145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1" name="Google Shape;151;p17"/>
          <p:cNvCxnSpPr>
            <a:stCxn id="143" idx="6"/>
            <a:endCxn id="146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2" name="Google Shape;152;p17"/>
          <p:cNvCxnSpPr>
            <a:stCxn id="143" idx="6"/>
            <a:endCxn id="147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3" name="Google Shape;153;p17"/>
          <p:cNvCxnSpPr>
            <a:stCxn id="146" idx="6"/>
            <a:endCxn id="148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4" name="Google Shape;154;p17"/>
          <p:cNvCxnSpPr>
            <a:stCxn id="147" idx="6"/>
            <a:endCxn id="148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5" name="Google Shape;155;p17"/>
          <p:cNvCxnSpPr>
            <a:stCxn id="145" idx="6"/>
            <a:endCxn id="148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6" name="Google Shape;156;p17"/>
          <p:cNvCxnSpPr>
            <a:stCxn id="144" idx="6"/>
            <a:endCxn id="148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" name="Google Shape;157;p17"/>
          <p:cNvCxnSpPr>
            <a:stCxn id="140" idx="6"/>
            <a:endCxn id="143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8" name="Google Shape;158;p17"/>
          <p:cNvCxnSpPr>
            <a:stCxn id="143" idx="0"/>
            <a:endCxn id="142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9" name="Google Shape;159;p17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15</a:t>
            </a:r>
            <a:r>
              <a:rPr lang="en">
                <a:solidFill>
                  <a:srgbClr val="FFFFFF"/>
                </a:solidFill>
              </a:rPr>
              <a:t>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1" name="Google Shape;171;p17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423" name="Google Shape;1423;p62"/>
          <p:cNvSpPr/>
          <p:nvPr/>
        </p:nvSpPr>
        <p:spPr>
          <a:xfrm>
            <a:off x="311700" y="2736842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24" name="Google Shape;1424;p62"/>
          <p:cNvSpPr/>
          <p:nvPr/>
        </p:nvSpPr>
        <p:spPr>
          <a:xfrm>
            <a:off x="3798316" y="27394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25" name="Google Shape;1425;p62"/>
          <p:cNvSpPr/>
          <p:nvPr/>
        </p:nvSpPr>
        <p:spPr>
          <a:xfrm>
            <a:off x="2020258" y="2122075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26" name="Google Shape;1426;p62"/>
          <p:cNvSpPr/>
          <p:nvPr/>
        </p:nvSpPr>
        <p:spPr>
          <a:xfrm>
            <a:off x="2020258" y="3474090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427" name="Google Shape;1427;p62"/>
          <p:cNvCxnSpPr>
            <a:stCxn id="1423" idx="6"/>
            <a:endCxn id="1425" idx="2"/>
          </p:cNvCxnSpPr>
          <p:nvPr/>
        </p:nvCxnSpPr>
        <p:spPr>
          <a:xfrm flipH="1" rot="10800000">
            <a:off x="700500" y="2316542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28" name="Google Shape;1428;p62"/>
          <p:cNvCxnSpPr>
            <a:stCxn id="1423" idx="6"/>
            <a:endCxn id="1426" idx="2"/>
          </p:cNvCxnSpPr>
          <p:nvPr/>
        </p:nvCxnSpPr>
        <p:spPr>
          <a:xfrm>
            <a:off x="700500" y="2931242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29" name="Google Shape;1429;p62"/>
          <p:cNvCxnSpPr>
            <a:stCxn id="1425" idx="4"/>
            <a:endCxn id="1426" idx="0"/>
          </p:cNvCxnSpPr>
          <p:nvPr/>
        </p:nvCxnSpPr>
        <p:spPr>
          <a:xfrm>
            <a:off x="2214658" y="2510875"/>
            <a:ext cx="0" cy="96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30" name="Google Shape;1430;p62"/>
          <p:cNvCxnSpPr>
            <a:stCxn id="1425" idx="6"/>
            <a:endCxn id="1424" idx="2"/>
          </p:cNvCxnSpPr>
          <p:nvPr/>
        </p:nvCxnSpPr>
        <p:spPr>
          <a:xfrm>
            <a:off x="2409058" y="2316475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31" name="Google Shape;1431;p62"/>
          <p:cNvCxnSpPr>
            <a:stCxn id="1426" idx="6"/>
            <a:endCxn id="1424" idx="2"/>
          </p:cNvCxnSpPr>
          <p:nvPr/>
        </p:nvCxnSpPr>
        <p:spPr>
          <a:xfrm flipH="1" rot="10800000">
            <a:off x="2409058" y="2933790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32" name="Google Shape;1432;p62"/>
          <p:cNvSpPr txBox="1"/>
          <p:nvPr/>
        </p:nvSpPr>
        <p:spPr>
          <a:xfrm>
            <a:off x="1070201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3" name="Google Shape;1433;p62"/>
          <p:cNvSpPr txBox="1"/>
          <p:nvPr/>
        </p:nvSpPr>
        <p:spPr>
          <a:xfrm>
            <a:off x="1070201" y="336911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4" name="Google Shape;1434;p62"/>
          <p:cNvSpPr txBox="1"/>
          <p:nvPr/>
        </p:nvSpPr>
        <p:spPr>
          <a:xfrm>
            <a:off x="2875437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5" name="Google Shape;1435;p62"/>
          <p:cNvSpPr txBox="1"/>
          <p:nvPr/>
        </p:nvSpPr>
        <p:spPr>
          <a:xfrm>
            <a:off x="2214700" y="285155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6" name="Google Shape;1436;p62"/>
          <p:cNvSpPr txBox="1"/>
          <p:nvPr/>
        </p:nvSpPr>
        <p:spPr>
          <a:xfrm>
            <a:off x="2875437" y="337182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7" name="Google Shape;1437;p62"/>
          <p:cNvSpPr/>
          <p:nvPr/>
        </p:nvSpPr>
        <p:spPr>
          <a:xfrm>
            <a:off x="4832900" y="2733723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38" name="Google Shape;1438;p62"/>
          <p:cNvSpPr/>
          <p:nvPr/>
        </p:nvSpPr>
        <p:spPr>
          <a:xfrm>
            <a:off x="8319516" y="2736337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39" name="Google Shape;1439;p62"/>
          <p:cNvSpPr/>
          <p:nvPr/>
        </p:nvSpPr>
        <p:spPr>
          <a:xfrm>
            <a:off x="6541458" y="21189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40" name="Google Shape;1440;p62"/>
          <p:cNvSpPr/>
          <p:nvPr/>
        </p:nvSpPr>
        <p:spPr>
          <a:xfrm>
            <a:off x="6541458" y="3470971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441" name="Google Shape;1441;p62"/>
          <p:cNvCxnSpPr>
            <a:stCxn id="1437" idx="6"/>
            <a:endCxn id="1439" idx="2"/>
          </p:cNvCxnSpPr>
          <p:nvPr/>
        </p:nvCxnSpPr>
        <p:spPr>
          <a:xfrm flipH="1" rot="10800000">
            <a:off x="5221700" y="2313423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42" name="Google Shape;1442;p62"/>
          <p:cNvCxnSpPr>
            <a:stCxn id="1437" idx="6"/>
            <a:endCxn id="1440" idx="2"/>
          </p:cNvCxnSpPr>
          <p:nvPr/>
        </p:nvCxnSpPr>
        <p:spPr>
          <a:xfrm>
            <a:off x="5221700" y="2928123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43" name="Google Shape;1443;p62"/>
          <p:cNvCxnSpPr>
            <a:stCxn id="1439" idx="4"/>
            <a:endCxn id="1440" idx="0"/>
          </p:cNvCxnSpPr>
          <p:nvPr/>
        </p:nvCxnSpPr>
        <p:spPr>
          <a:xfrm>
            <a:off x="6735858" y="2507756"/>
            <a:ext cx="0" cy="96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44" name="Google Shape;1444;p62"/>
          <p:cNvCxnSpPr>
            <a:stCxn id="1439" idx="6"/>
            <a:endCxn id="1438" idx="2"/>
          </p:cNvCxnSpPr>
          <p:nvPr/>
        </p:nvCxnSpPr>
        <p:spPr>
          <a:xfrm>
            <a:off x="6930258" y="2313356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45" name="Google Shape;1445;p62"/>
          <p:cNvCxnSpPr>
            <a:stCxn id="1440" idx="6"/>
            <a:endCxn id="1438" idx="2"/>
          </p:cNvCxnSpPr>
          <p:nvPr/>
        </p:nvCxnSpPr>
        <p:spPr>
          <a:xfrm flipH="1" rot="10800000">
            <a:off x="6930258" y="2930671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46" name="Google Shape;1446;p62"/>
          <p:cNvSpPr txBox="1"/>
          <p:nvPr/>
        </p:nvSpPr>
        <p:spPr>
          <a:xfrm>
            <a:off x="5591401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7" name="Google Shape;1447;p62"/>
          <p:cNvSpPr txBox="1"/>
          <p:nvPr/>
        </p:nvSpPr>
        <p:spPr>
          <a:xfrm>
            <a:off x="5591401" y="3289792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8" name="Google Shape;1448;p62"/>
          <p:cNvSpPr txBox="1"/>
          <p:nvPr/>
        </p:nvSpPr>
        <p:spPr>
          <a:xfrm>
            <a:off x="7396637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9" name="Google Shape;1449;p62"/>
          <p:cNvSpPr txBox="1"/>
          <p:nvPr/>
        </p:nvSpPr>
        <p:spPr>
          <a:xfrm>
            <a:off x="6659700" y="277223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0" name="Google Shape;1450;p62"/>
          <p:cNvSpPr txBox="1"/>
          <p:nvPr/>
        </p:nvSpPr>
        <p:spPr>
          <a:xfrm>
            <a:off x="7396637" y="329250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1" name="Google Shape;1451;p62"/>
          <p:cNvSpPr txBox="1"/>
          <p:nvPr/>
        </p:nvSpPr>
        <p:spPr>
          <a:xfrm>
            <a:off x="1520200" y="1247775"/>
            <a:ext cx="1389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2" name="Google Shape;1452;p62"/>
          <p:cNvSpPr txBox="1"/>
          <p:nvPr/>
        </p:nvSpPr>
        <p:spPr>
          <a:xfrm>
            <a:off x="5965150" y="1242125"/>
            <a:ext cx="1562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Residual</a:t>
            </a:r>
            <a:r>
              <a:rPr lang="en">
                <a:solidFill>
                  <a:srgbClr val="FFFFFF"/>
                </a:solidFill>
              </a:rPr>
              <a:t> Graph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53" name="Google Shape;1453;p62"/>
          <p:cNvCxnSpPr/>
          <p:nvPr/>
        </p:nvCxnSpPr>
        <p:spPr>
          <a:xfrm>
            <a:off x="4552625" y="1460725"/>
            <a:ext cx="0" cy="3293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459" name="Google Shape;1459;p63"/>
          <p:cNvSpPr/>
          <p:nvPr/>
        </p:nvSpPr>
        <p:spPr>
          <a:xfrm>
            <a:off x="311700" y="2736842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60" name="Google Shape;1460;p63"/>
          <p:cNvSpPr/>
          <p:nvPr/>
        </p:nvSpPr>
        <p:spPr>
          <a:xfrm>
            <a:off x="3798316" y="27394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61" name="Google Shape;1461;p63"/>
          <p:cNvSpPr/>
          <p:nvPr/>
        </p:nvSpPr>
        <p:spPr>
          <a:xfrm>
            <a:off x="2020258" y="2122075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62" name="Google Shape;1462;p63"/>
          <p:cNvSpPr/>
          <p:nvPr/>
        </p:nvSpPr>
        <p:spPr>
          <a:xfrm>
            <a:off x="2020258" y="3474090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463" name="Google Shape;1463;p63"/>
          <p:cNvCxnSpPr>
            <a:stCxn id="1459" idx="6"/>
            <a:endCxn id="1461" idx="2"/>
          </p:cNvCxnSpPr>
          <p:nvPr/>
        </p:nvCxnSpPr>
        <p:spPr>
          <a:xfrm flipH="1" rot="10800000">
            <a:off x="700500" y="2316542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64" name="Google Shape;1464;p63"/>
          <p:cNvCxnSpPr>
            <a:stCxn id="1459" idx="6"/>
            <a:endCxn id="1462" idx="2"/>
          </p:cNvCxnSpPr>
          <p:nvPr/>
        </p:nvCxnSpPr>
        <p:spPr>
          <a:xfrm>
            <a:off x="700500" y="2931242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65" name="Google Shape;1465;p63"/>
          <p:cNvCxnSpPr>
            <a:stCxn id="1461" idx="4"/>
            <a:endCxn id="1462" idx="0"/>
          </p:cNvCxnSpPr>
          <p:nvPr/>
        </p:nvCxnSpPr>
        <p:spPr>
          <a:xfrm>
            <a:off x="2214658" y="2510875"/>
            <a:ext cx="0" cy="96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66" name="Google Shape;1466;p63"/>
          <p:cNvCxnSpPr>
            <a:stCxn id="1461" idx="6"/>
            <a:endCxn id="1460" idx="2"/>
          </p:cNvCxnSpPr>
          <p:nvPr/>
        </p:nvCxnSpPr>
        <p:spPr>
          <a:xfrm>
            <a:off x="2409058" y="2316475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67" name="Google Shape;1467;p63"/>
          <p:cNvCxnSpPr>
            <a:stCxn id="1462" idx="6"/>
            <a:endCxn id="1460" idx="2"/>
          </p:cNvCxnSpPr>
          <p:nvPr/>
        </p:nvCxnSpPr>
        <p:spPr>
          <a:xfrm flipH="1" rot="10800000">
            <a:off x="2409058" y="2933790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68" name="Google Shape;1468;p63"/>
          <p:cNvSpPr txBox="1"/>
          <p:nvPr/>
        </p:nvSpPr>
        <p:spPr>
          <a:xfrm>
            <a:off x="1070201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9" name="Google Shape;1469;p63"/>
          <p:cNvSpPr txBox="1"/>
          <p:nvPr/>
        </p:nvSpPr>
        <p:spPr>
          <a:xfrm>
            <a:off x="1070201" y="336911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0" name="Google Shape;1470;p63"/>
          <p:cNvSpPr txBox="1"/>
          <p:nvPr/>
        </p:nvSpPr>
        <p:spPr>
          <a:xfrm>
            <a:off x="2875437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1" name="Google Shape;1471;p63"/>
          <p:cNvSpPr txBox="1"/>
          <p:nvPr/>
        </p:nvSpPr>
        <p:spPr>
          <a:xfrm>
            <a:off x="2214700" y="285155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2" name="Google Shape;1472;p63"/>
          <p:cNvSpPr txBox="1"/>
          <p:nvPr/>
        </p:nvSpPr>
        <p:spPr>
          <a:xfrm>
            <a:off x="2875437" y="337182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3" name="Google Shape;1473;p63"/>
          <p:cNvSpPr/>
          <p:nvPr/>
        </p:nvSpPr>
        <p:spPr>
          <a:xfrm>
            <a:off x="4832900" y="2733723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74" name="Google Shape;1474;p63"/>
          <p:cNvSpPr/>
          <p:nvPr/>
        </p:nvSpPr>
        <p:spPr>
          <a:xfrm>
            <a:off x="8319516" y="2736337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75" name="Google Shape;1475;p63"/>
          <p:cNvSpPr/>
          <p:nvPr/>
        </p:nvSpPr>
        <p:spPr>
          <a:xfrm>
            <a:off x="6541458" y="21189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76" name="Google Shape;1476;p63"/>
          <p:cNvSpPr/>
          <p:nvPr/>
        </p:nvSpPr>
        <p:spPr>
          <a:xfrm>
            <a:off x="6541458" y="3470971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477" name="Google Shape;1477;p63"/>
          <p:cNvCxnSpPr>
            <a:stCxn id="1473" idx="6"/>
            <a:endCxn id="1475" idx="2"/>
          </p:cNvCxnSpPr>
          <p:nvPr/>
        </p:nvCxnSpPr>
        <p:spPr>
          <a:xfrm flipH="1" rot="10800000">
            <a:off x="5221700" y="2313423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78" name="Google Shape;1478;p63"/>
          <p:cNvCxnSpPr>
            <a:stCxn id="1473" idx="6"/>
            <a:endCxn id="1476" idx="2"/>
          </p:cNvCxnSpPr>
          <p:nvPr/>
        </p:nvCxnSpPr>
        <p:spPr>
          <a:xfrm>
            <a:off x="5221700" y="2928123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79" name="Google Shape;1479;p63"/>
          <p:cNvCxnSpPr>
            <a:stCxn id="1475" idx="4"/>
            <a:endCxn id="1476" idx="0"/>
          </p:cNvCxnSpPr>
          <p:nvPr/>
        </p:nvCxnSpPr>
        <p:spPr>
          <a:xfrm>
            <a:off x="6735858" y="2507756"/>
            <a:ext cx="0" cy="96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80" name="Google Shape;1480;p63"/>
          <p:cNvCxnSpPr>
            <a:stCxn id="1475" idx="6"/>
            <a:endCxn id="1474" idx="2"/>
          </p:cNvCxnSpPr>
          <p:nvPr/>
        </p:nvCxnSpPr>
        <p:spPr>
          <a:xfrm>
            <a:off x="6930258" y="2313356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81" name="Google Shape;1481;p63"/>
          <p:cNvCxnSpPr>
            <a:stCxn id="1476" idx="6"/>
            <a:endCxn id="1474" idx="2"/>
          </p:cNvCxnSpPr>
          <p:nvPr/>
        </p:nvCxnSpPr>
        <p:spPr>
          <a:xfrm flipH="1" rot="10800000">
            <a:off x="6930258" y="2930671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82" name="Google Shape;1482;p63"/>
          <p:cNvSpPr txBox="1"/>
          <p:nvPr/>
        </p:nvSpPr>
        <p:spPr>
          <a:xfrm>
            <a:off x="5591401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3" name="Google Shape;1483;p63"/>
          <p:cNvSpPr txBox="1"/>
          <p:nvPr/>
        </p:nvSpPr>
        <p:spPr>
          <a:xfrm>
            <a:off x="5591401" y="3289792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4" name="Google Shape;1484;p63"/>
          <p:cNvSpPr txBox="1"/>
          <p:nvPr/>
        </p:nvSpPr>
        <p:spPr>
          <a:xfrm>
            <a:off x="7396637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5" name="Google Shape;1485;p63"/>
          <p:cNvSpPr txBox="1"/>
          <p:nvPr/>
        </p:nvSpPr>
        <p:spPr>
          <a:xfrm>
            <a:off x="6659700" y="277223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6" name="Google Shape;1486;p63"/>
          <p:cNvSpPr txBox="1"/>
          <p:nvPr/>
        </p:nvSpPr>
        <p:spPr>
          <a:xfrm>
            <a:off x="7396637" y="329250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7" name="Google Shape;1487;p63"/>
          <p:cNvSpPr txBox="1"/>
          <p:nvPr/>
        </p:nvSpPr>
        <p:spPr>
          <a:xfrm>
            <a:off x="1520200" y="1247775"/>
            <a:ext cx="1389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8" name="Google Shape;1488;p63"/>
          <p:cNvSpPr txBox="1"/>
          <p:nvPr/>
        </p:nvSpPr>
        <p:spPr>
          <a:xfrm>
            <a:off x="5965150" y="1242125"/>
            <a:ext cx="1562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Residual Graph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89" name="Google Shape;1489;p63"/>
          <p:cNvCxnSpPr/>
          <p:nvPr/>
        </p:nvCxnSpPr>
        <p:spPr>
          <a:xfrm>
            <a:off x="4552625" y="1460725"/>
            <a:ext cx="0" cy="3293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495" name="Google Shape;1495;p64"/>
          <p:cNvSpPr/>
          <p:nvPr/>
        </p:nvSpPr>
        <p:spPr>
          <a:xfrm>
            <a:off x="311700" y="2736842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96" name="Google Shape;1496;p64"/>
          <p:cNvSpPr/>
          <p:nvPr/>
        </p:nvSpPr>
        <p:spPr>
          <a:xfrm>
            <a:off x="3798316" y="27394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97" name="Google Shape;1497;p64"/>
          <p:cNvSpPr/>
          <p:nvPr/>
        </p:nvSpPr>
        <p:spPr>
          <a:xfrm>
            <a:off x="2020258" y="2122075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98" name="Google Shape;1498;p64"/>
          <p:cNvSpPr/>
          <p:nvPr/>
        </p:nvSpPr>
        <p:spPr>
          <a:xfrm>
            <a:off x="2020258" y="3474090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499" name="Google Shape;1499;p64"/>
          <p:cNvCxnSpPr>
            <a:stCxn id="1495" idx="6"/>
            <a:endCxn id="1497" idx="2"/>
          </p:cNvCxnSpPr>
          <p:nvPr/>
        </p:nvCxnSpPr>
        <p:spPr>
          <a:xfrm flipH="1" rot="10800000">
            <a:off x="700500" y="2316542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00" name="Google Shape;1500;p64"/>
          <p:cNvCxnSpPr>
            <a:stCxn id="1495" idx="6"/>
            <a:endCxn id="1498" idx="2"/>
          </p:cNvCxnSpPr>
          <p:nvPr/>
        </p:nvCxnSpPr>
        <p:spPr>
          <a:xfrm>
            <a:off x="700500" y="2931242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01" name="Google Shape;1501;p64"/>
          <p:cNvCxnSpPr>
            <a:stCxn id="1497" idx="4"/>
            <a:endCxn id="1498" idx="0"/>
          </p:cNvCxnSpPr>
          <p:nvPr/>
        </p:nvCxnSpPr>
        <p:spPr>
          <a:xfrm>
            <a:off x="2214658" y="2510875"/>
            <a:ext cx="0" cy="96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02" name="Google Shape;1502;p64"/>
          <p:cNvCxnSpPr>
            <a:stCxn id="1497" idx="6"/>
            <a:endCxn id="1496" idx="2"/>
          </p:cNvCxnSpPr>
          <p:nvPr/>
        </p:nvCxnSpPr>
        <p:spPr>
          <a:xfrm>
            <a:off x="2409058" y="2316475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03" name="Google Shape;1503;p64"/>
          <p:cNvCxnSpPr>
            <a:stCxn id="1498" idx="6"/>
            <a:endCxn id="1496" idx="2"/>
          </p:cNvCxnSpPr>
          <p:nvPr/>
        </p:nvCxnSpPr>
        <p:spPr>
          <a:xfrm flipH="1" rot="10800000">
            <a:off x="2409058" y="2933790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04" name="Google Shape;1504;p64"/>
          <p:cNvSpPr txBox="1"/>
          <p:nvPr/>
        </p:nvSpPr>
        <p:spPr>
          <a:xfrm>
            <a:off x="1070201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5" name="Google Shape;1505;p64"/>
          <p:cNvSpPr txBox="1"/>
          <p:nvPr/>
        </p:nvSpPr>
        <p:spPr>
          <a:xfrm>
            <a:off x="1070201" y="336911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6" name="Google Shape;1506;p64"/>
          <p:cNvSpPr txBox="1"/>
          <p:nvPr/>
        </p:nvSpPr>
        <p:spPr>
          <a:xfrm>
            <a:off x="2875437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7" name="Google Shape;1507;p64"/>
          <p:cNvSpPr txBox="1"/>
          <p:nvPr/>
        </p:nvSpPr>
        <p:spPr>
          <a:xfrm>
            <a:off x="2214700" y="285155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8" name="Google Shape;1508;p64"/>
          <p:cNvSpPr txBox="1"/>
          <p:nvPr/>
        </p:nvSpPr>
        <p:spPr>
          <a:xfrm>
            <a:off x="2875437" y="337182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9" name="Google Shape;1509;p64"/>
          <p:cNvSpPr/>
          <p:nvPr/>
        </p:nvSpPr>
        <p:spPr>
          <a:xfrm>
            <a:off x="4832900" y="2733723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10" name="Google Shape;1510;p64"/>
          <p:cNvSpPr/>
          <p:nvPr/>
        </p:nvSpPr>
        <p:spPr>
          <a:xfrm>
            <a:off x="8319516" y="2736337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11" name="Google Shape;1511;p64"/>
          <p:cNvSpPr/>
          <p:nvPr/>
        </p:nvSpPr>
        <p:spPr>
          <a:xfrm>
            <a:off x="6541458" y="21189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12" name="Google Shape;1512;p64"/>
          <p:cNvSpPr/>
          <p:nvPr/>
        </p:nvSpPr>
        <p:spPr>
          <a:xfrm>
            <a:off x="6541458" y="3470971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513" name="Google Shape;1513;p64"/>
          <p:cNvCxnSpPr>
            <a:stCxn id="1509" idx="6"/>
            <a:endCxn id="1511" idx="2"/>
          </p:cNvCxnSpPr>
          <p:nvPr/>
        </p:nvCxnSpPr>
        <p:spPr>
          <a:xfrm flipH="1" rot="10800000">
            <a:off x="5221700" y="2313423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14" name="Google Shape;1514;p64"/>
          <p:cNvCxnSpPr>
            <a:stCxn id="1509" idx="6"/>
            <a:endCxn id="1512" idx="2"/>
          </p:cNvCxnSpPr>
          <p:nvPr/>
        </p:nvCxnSpPr>
        <p:spPr>
          <a:xfrm>
            <a:off x="5221700" y="2928123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15" name="Google Shape;1515;p64"/>
          <p:cNvCxnSpPr>
            <a:stCxn id="1511" idx="3"/>
            <a:endCxn id="1512" idx="1"/>
          </p:cNvCxnSpPr>
          <p:nvPr/>
        </p:nvCxnSpPr>
        <p:spPr>
          <a:xfrm>
            <a:off x="6598397" y="2450818"/>
            <a:ext cx="0" cy="107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16" name="Google Shape;1516;p64"/>
          <p:cNvCxnSpPr>
            <a:stCxn id="1511" idx="6"/>
            <a:endCxn id="1510" idx="2"/>
          </p:cNvCxnSpPr>
          <p:nvPr/>
        </p:nvCxnSpPr>
        <p:spPr>
          <a:xfrm>
            <a:off x="6930258" y="2313356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17" name="Google Shape;1517;p64"/>
          <p:cNvCxnSpPr>
            <a:stCxn id="1512" idx="6"/>
            <a:endCxn id="1510" idx="2"/>
          </p:cNvCxnSpPr>
          <p:nvPr/>
        </p:nvCxnSpPr>
        <p:spPr>
          <a:xfrm flipH="1" rot="10800000">
            <a:off x="6930258" y="2930671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18" name="Google Shape;1518;p64"/>
          <p:cNvSpPr txBox="1"/>
          <p:nvPr/>
        </p:nvSpPr>
        <p:spPr>
          <a:xfrm>
            <a:off x="5591401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9" name="Google Shape;1519;p64"/>
          <p:cNvSpPr txBox="1"/>
          <p:nvPr/>
        </p:nvSpPr>
        <p:spPr>
          <a:xfrm>
            <a:off x="5591401" y="3289792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0" name="Google Shape;1520;p64"/>
          <p:cNvSpPr txBox="1"/>
          <p:nvPr/>
        </p:nvSpPr>
        <p:spPr>
          <a:xfrm>
            <a:off x="7396637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1" name="Google Shape;1521;p64"/>
          <p:cNvSpPr txBox="1"/>
          <p:nvPr/>
        </p:nvSpPr>
        <p:spPr>
          <a:xfrm>
            <a:off x="6256250" y="279283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2" name="Google Shape;1522;p64"/>
          <p:cNvSpPr txBox="1"/>
          <p:nvPr/>
        </p:nvSpPr>
        <p:spPr>
          <a:xfrm>
            <a:off x="7396637" y="329250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3" name="Google Shape;1523;p64"/>
          <p:cNvSpPr txBox="1"/>
          <p:nvPr/>
        </p:nvSpPr>
        <p:spPr>
          <a:xfrm>
            <a:off x="1520200" y="1247775"/>
            <a:ext cx="1389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4" name="Google Shape;1524;p64"/>
          <p:cNvSpPr txBox="1"/>
          <p:nvPr/>
        </p:nvSpPr>
        <p:spPr>
          <a:xfrm>
            <a:off x="5965150" y="1242125"/>
            <a:ext cx="1562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Residual Graph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25" name="Google Shape;1525;p64"/>
          <p:cNvCxnSpPr/>
          <p:nvPr/>
        </p:nvCxnSpPr>
        <p:spPr>
          <a:xfrm>
            <a:off x="4552625" y="1460725"/>
            <a:ext cx="0" cy="3293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6" name="Google Shape;1526;p64"/>
          <p:cNvCxnSpPr>
            <a:stCxn id="1511" idx="5"/>
            <a:endCxn id="1512" idx="7"/>
          </p:cNvCxnSpPr>
          <p:nvPr/>
        </p:nvCxnSpPr>
        <p:spPr>
          <a:xfrm>
            <a:off x="6873320" y="2450818"/>
            <a:ext cx="0" cy="1077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27" name="Google Shape;1527;p64"/>
          <p:cNvSpPr txBox="1"/>
          <p:nvPr/>
        </p:nvSpPr>
        <p:spPr>
          <a:xfrm>
            <a:off x="6797125" y="2792850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533" name="Google Shape;1533;p65"/>
          <p:cNvSpPr/>
          <p:nvPr/>
        </p:nvSpPr>
        <p:spPr>
          <a:xfrm>
            <a:off x="311700" y="2736842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34" name="Google Shape;1534;p65"/>
          <p:cNvSpPr/>
          <p:nvPr/>
        </p:nvSpPr>
        <p:spPr>
          <a:xfrm>
            <a:off x="3798316" y="27394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35" name="Google Shape;1535;p65"/>
          <p:cNvSpPr/>
          <p:nvPr/>
        </p:nvSpPr>
        <p:spPr>
          <a:xfrm>
            <a:off x="2020258" y="2122075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36" name="Google Shape;1536;p65"/>
          <p:cNvSpPr/>
          <p:nvPr/>
        </p:nvSpPr>
        <p:spPr>
          <a:xfrm>
            <a:off x="2020258" y="3474090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537" name="Google Shape;1537;p65"/>
          <p:cNvCxnSpPr>
            <a:stCxn id="1533" idx="6"/>
            <a:endCxn id="1535" idx="2"/>
          </p:cNvCxnSpPr>
          <p:nvPr/>
        </p:nvCxnSpPr>
        <p:spPr>
          <a:xfrm flipH="1" rot="10800000">
            <a:off x="700500" y="2316542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38" name="Google Shape;1538;p65"/>
          <p:cNvCxnSpPr>
            <a:stCxn id="1533" idx="6"/>
            <a:endCxn id="1536" idx="2"/>
          </p:cNvCxnSpPr>
          <p:nvPr/>
        </p:nvCxnSpPr>
        <p:spPr>
          <a:xfrm>
            <a:off x="700500" y="2931242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39" name="Google Shape;1539;p65"/>
          <p:cNvCxnSpPr>
            <a:stCxn id="1535" idx="4"/>
            <a:endCxn id="1536" idx="0"/>
          </p:cNvCxnSpPr>
          <p:nvPr/>
        </p:nvCxnSpPr>
        <p:spPr>
          <a:xfrm>
            <a:off x="2214658" y="2510875"/>
            <a:ext cx="0" cy="96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40" name="Google Shape;1540;p65"/>
          <p:cNvCxnSpPr>
            <a:stCxn id="1535" idx="6"/>
            <a:endCxn id="1534" idx="2"/>
          </p:cNvCxnSpPr>
          <p:nvPr/>
        </p:nvCxnSpPr>
        <p:spPr>
          <a:xfrm>
            <a:off x="2409058" y="2316475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41" name="Google Shape;1541;p65"/>
          <p:cNvCxnSpPr>
            <a:stCxn id="1536" idx="6"/>
            <a:endCxn id="1534" idx="2"/>
          </p:cNvCxnSpPr>
          <p:nvPr/>
        </p:nvCxnSpPr>
        <p:spPr>
          <a:xfrm flipH="1" rot="10800000">
            <a:off x="2409058" y="2933790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42" name="Google Shape;1542;p65"/>
          <p:cNvSpPr txBox="1"/>
          <p:nvPr/>
        </p:nvSpPr>
        <p:spPr>
          <a:xfrm>
            <a:off x="1070201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3" name="Google Shape;1543;p65"/>
          <p:cNvSpPr txBox="1"/>
          <p:nvPr/>
        </p:nvSpPr>
        <p:spPr>
          <a:xfrm>
            <a:off x="1070201" y="336911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4" name="Google Shape;1544;p65"/>
          <p:cNvSpPr txBox="1"/>
          <p:nvPr/>
        </p:nvSpPr>
        <p:spPr>
          <a:xfrm>
            <a:off x="2875437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5" name="Google Shape;1545;p65"/>
          <p:cNvSpPr txBox="1"/>
          <p:nvPr/>
        </p:nvSpPr>
        <p:spPr>
          <a:xfrm>
            <a:off x="2214700" y="285155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6" name="Google Shape;1546;p65"/>
          <p:cNvSpPr txBox="1"/>
          <p:nvPr/>
        </p:nvSpPr>
        <p:spPr>
          <a:xfrm>
            <a:off x="2875437" y="337182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7" name="Google Shape;1547;p65"/>
          <p:cNvSpPr/>
          <p:nvPr/>
        </p:nvSpPr>
        <p:spPr>
          <a:xfrm>
            <a:off x="4832900" y="2733723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48" name="Google Shape;1548;p65"/>
          <p:cNvSpPr/>
          <p:nvPr/>
        </p:nvSpPr>
        <p:spPr>
          <a:xfrm>
            <a:off x="8319516" y="2736337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49" name="Google Shape;1549;p65"/>
          <p:cNvSpPr/>
          <p:nvPr/>
        </p:nvSpPr>
        <p:spPr>
          <a:xfrm>
            <a:off x="6541458" y="21189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50" name="Google Shape;1550;p65"/>
          <p:cNvSpPr/>
          <p:nvPr/>
        </p:nvSpPr>
        <p:spPr>
          <a:xfrm>
            <a:off x="6541458" y="3470971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551" name="Google Shape;1551;p65"/>
          <p:cNvCxnSpPr>
            <a:stCxn id="1547" idx="6"/>
            <a:endCxn id="1549" idx="2"/>
          </p:cNvCxnSpPr>
          <p:nvPr/>
        </p:nvCxnSpPr>
        <p:spPr>
          <a:xfrm flipH="1" rot="10800000">
            <a:off x="5221700" y="2313423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52" name="Google Shape;1552;p65"/>
          <p:cNvCxnSpPr>
            <a:stCxn id="1547" idx="6"/>
            <a:endCxn id="1550" idx="2"/>
          </p:cNvCxnSpPr>
          <p:nvPr/>
        </p:nvCxnSpPr>
        <p:spPr>
          <a:xfrm>
            <a:off x="5221700" y="2928123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53" name="Google Shape;1553;p65"/>
          <p:cNvCxnSpPr>
            <a:stCxn id="1549" idx="3"/>
            <a:endCxn id="1550" idx="1"/>
          </p:cNvCxnSpPr>
          <p:nvPr/>
        </p:nvCxnSpPr>
        <p:spPr>
          <a:xfrm>
            <a:off x="6598397" y="2450818"/>
            <a:ext cx="0" cy="107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54" name="Google Shape;1554;p65"/>
          <p:cNvCxnSpPr>
            <a:stCxn id="1549" idx="6"/>
            <a:endCxn id="1548" idx="2"/>
          </p:cNvCxnSpPr>
          <p:nvPr/>
        </p:nvCxnSpPr>
        <p:spPr>
          <a:xfrm>
            <a:off x="6930258" y="2313356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55" name="Google Shape;1555;p65"/>
          <p:cNvCxnSpPr>
            <a:stCxn id="1550" idx="6"/>
            <a:endCxn id="1548" idx="2"/>
          </p:cNvCxnSpPr>
          <p:nvPr/>
        </p:nvCxnSpPr>
        <p:spPr>
          <a:xfrm flipH="1" rot="10800000">
            <a:off x="6930258" y="2930671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56" name="Google Shape;1556;p65"/>
          <p:cNvSpPr txBox="1"/>
          <p:nvPr/>
        </p:nvSpPr>
        <p:spPr>
          <a:xfrm>
            <a:off x="5591401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7" name="Google Shape;1557;p65"/>
          <p:cNvSpPr txBox="1"/>
          <p:nvPr/>
        </p:nvSpPr>
        <p:spPr>
          <a:xfrm>
            <a:off x="5591401" y="3289792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8" name="Google Shape;1558;p65"/>
          <p:cNvSpPr txBox="1"/>
          <p:nvPr/>
        </p:nvSpPr>
        <p:spPr>
          <a:xfrm>
            <a:off x="7396637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9" name="Google Shape;1559;p65"/>
          <p:cNvSpPr txBox="1"/>
          <p:nvPr/>
        </p:nvSpPr>
        <p:spPr>
          <a:xfrm>
            <a:off x="6256250" y="279283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0" name="Google Shape;1560;p65"/>
          <p:cNvSpPr txBox="1"/>
          <p:nvPr/>
        </p:nvSpPr>
        <p:spPr>
          <a:xfrm>
            <a:off x="7396637" y="329250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1" name="Google Shape;1561;p65"/>
          <p:cNvSpPr txBox="1"/>
          <p:nvPr/>
        </p:nvSpPr>
        <p:spPr>
          <a:xfrm>
            <a:off x="1520200" y="1247775"/>
            <a:ext cx="1389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2" name="Google Shape;1562;p65"/>
          <p:cNvSpPr txBox="1"/>
          <p:nvPr/>
        </p:nvSpPr>
        <p:spPr>
          <a:xfrm>
            <a:off x="5965150" y="1242125"/>
            <a:ext cx="1562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Residual Graph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63" name="Google Shape;1563;p65"/>
          <p:cNvCxnSpPr/>
          <p:nvPr/>
        </p:nvCxnSpPr>
        <p:spPr>
          <a:xfrm>
            <a:off x="4552625" y="1460725"/>
            <a:ext cx="0" cy="3293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4" name="Google Shape;1564;p65"/>
          <p:cNvCxnSpPr>
            <a:stCxn id="1549" idx="5"/>
            <a:endCxn id="1550" idx="7"/>
          </p:cNvCxnSpPr>
          <p:nvPr/>
        </p:nvCxnSpPr>
        <p:spPr>
          <a:xfrm>
            <a:off x="6873320" y="2450818"/>
            <a:ext cx="0" cy="107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65" name="Google Shape;1565;p65"/>
          <p:cNvSpPr txBox="1"/>
          <p:nvPr/>
        </p:nvSpPr>
        <p:spPr>
          <a:xfrm>
            <a:off x="6797125" y="2792850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571" name="Google Shape;1571;p66"/>
          <p:cNvSpPr/>
          <p:nvPr/>
        </p:nvSpPr>
        <p:spPr>
          <a:xfrm>
            <a:off x="311700" y="2736842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72" name="Google Shape;1572;p66"/>
          <p:cNvSpPr/>
          <p:nvPr/>
        </p:nvSpPr>
        <p:spPr>
          <a:xfrm>
            <a:off x="3798316" y="27394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73" name="Google Shape;1573;p66"/>
          <p:cNvSpPr/>
          <p:nvPr/>
        </p:nvSpPr>
        <p:spPr>
          <a:xfrm>
            <a:off x="2020258" y="2122075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74" name="Google Shape;1574;p66"/>
          <p:cNvSpPr/>
          <p:nvPr/>
        </p:nvSpPr>
        <p:spPr>
          <a:xfrm>
            <a:off x="2020258" y="3474090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575" name="Google Shape;1575;p66"/>
          <p:cNvCxnSpPr>
            <a:stCxn id="1571" idx="6"/>
            <a:endCxn id="1573" idx="2"/>
          </p:cNvCxnSpPr>
          <p:nvPr/>
        </p:nvCxnSpPr>
        <p:spPr>
          <a:xfrm flipH="1" rot="10800000">
            <a:off x="700500" y="2316542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6" name="Google Shape;1576;p66"/>
          <p:cNvCxnSpPr>
            <a:stCxn id="1571" idx="6"/>
            <a:endCxn id="1574" idx="2"/>
          </p:cNvCxnSpPr>
          <p:nvPr/>
        </p:nvCxnSpPr>
        <p:spPr>
          <a:xfrm>
            <a:off x="700500" y="2931242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7" name="Google Shape;1577;p66"/>
          <p:cNvCxnSpPr>
            <a:stCxn id="1573" idx="4"/>
            <a:endCxn id="1574" idx="0"/>
          </p:cNvCxnSpPr>
          <p:nvPr/>
        </p:nvCxnSpPr>
        <p:spPr>
          <a:xfrm>
            <a:off x="2214658" y="2510875"/>
            <a:ext cx="0" cy="96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8" name="Google Shape;1578;p66"/>
          <p:cNvCxnSpPr>
            <a:stCxn id="1573" idx="6"/>
            <a:endCxn id="1572" idx="2"/>
          </p:cNvCxnSpPr>
          <p:nvPr/>
        </p:nvCxnSpPr>
        <p:spPr>
          <a:xfrm>
            <a:off x="2409058" y="2316475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9" name="Google Shape;1579;p66"/>
          <p:cNvCxnSpPr>
            <a:stCxn id="1574" idx="6"/>
            <a:endCxn id="1572" idx="2"/>
          </p:cNvCxnSpPr>
          <p:nvPr/>
        </p:nvCxnSpPr>
        <p:spPr>
          <a:xfrm flipH="1" rot="10800000">
            <a:off x="2409058" y="2933790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80" name="Google Shape;1580;p66"/>
          <p:cNvSpPr txBox="1"/>
          <p:nvPr/>
        </p:nvSpPr>
        <p:spPr>
          <a:xfrm>
            <a:off x="1070201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1" name="Google Shape;1581;p66"/>
          <p:cNvSpPr txBox="1"/>
          <p:nvPr/>
        </p:nvSpPr>
        <p:spPr>
          <a:xfrm>
            <a:off x="1070201" y="336911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2" name="Google Shape;1582;p66"/>
          <p:cNvSpPr txBox="1"/>
          <p:nvPr/>
        </p:nvSpPr>
        <p:spPr>
          <a:xfrm>
            <a:off x="2875437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3" name="Google Shape;1583;p66"/>
          <p:cNvSpPr txBox="1"/>
          <p:nvPr/>
        </p:nvSpPr>
        <p:spPr>
          <a:xfrm>
            <a:off x="2214700" y="285155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4" name="Google Shape;1584;p66"/>
          <p:cNvSpPr txBox="1"/>
          <p:nvPr/>
        </p:nvSpPr>
        <p:spPr>
          <a:xfrm>
            <a:off x="2875437" y="337182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5" name="Google Shape;1585;p66"/>
          <p:cNvSpPr/>
          <p:nvPr/>
        </p:nvSpPr>
        <p:spPr>
          <a:xfrm>
            <a:off x="4832900" y="2733723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86" name="Google Shape;1586;p66"/>
          <p:cNvSpPr/>
          <p:nvPr/>
        </p:nvSpPr>
        <p:spPr>
          <a:xfrm>
            <a:off x="8319516" y="2736337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87" name="Google Shape;1587;p66"/>
          <p:cNvSpPr/>
          <p:nvPr/>
        </p:nvSpPr>
        <p:spPr>
          <a:xfrm>
            <a:off x="6541458" y="21189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88" name="Google Shape;1588;p66"/>
          <p:cNvSpPr/>
          <p:nvPr/>
        </p:nvSpPr>
        <p:spPr>
          <a:xfrm>
            <a:off x="6541458" y="3470971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589" name="Google Shape;1589;p66"/>
          <p:cNvCxnSpPr>
            <a:stCxn id="1585" idx="6"/>
            <a:endCxn id="1587" idx="2"/>
          </p:cNvCxnSpPr>
          <p:nvPr/>
        </p:nvCxnSpPr>
        <p:spPr>
          <a:xfrm flipH="1" rot="10800000">
            <a:off x="5221700" y="2313423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90" name="Google Shape;1590;p66"/>
          <p:cNvCxnSpPr>
            <a:stCxn id="1585" idx="6"/>
            <a:endCxn id="1588" idx="2"/>
          </p:cNvCxnSpPr>
          <p:nvPr/>
        </p:nvCxnSpPr>
        <p:spPr>
          <a:xfrm>
            <a:off x="5221700" y="2928123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91" name="Google Shape;1591;p66"/>
          <p:cNvCxnSpPr>
            <a:stCxn id="1587" idx="3"/>
            <a:endCxn id="1588" idx="1"/>
          </p:cNvCxnSpPr>
          <p:nvPr/>
        </p:nvCxnSpPr>
        <p:spPr>
          <a:xfrm>
            <a:off x="6598397" y="2450818"/>
            <a:ext cx="0" cy="107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92" name="Google Shape;1592;p66"/>
          <p:cNvCxnSpPr>
            <a:stCxn id="1587" idx="6"/>
            <a:endCxn id="1586" idx="2"/>
          </p:cNvCxnSpPr>
          <p:nvPr/>
        </p:nvCxnSpPr>
        <p:spPr>
          <a:xfrm>
            <a:off x="6930258" y="2313356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93" name="Google Shape;1593;p66"/>
          <p:cNvCxnSpPr>
            <a:stCxn id="1588" idx="6"/>
            <a:endCxn id="1586" idx="2"/>
          </p:cNvCxnSpPr>
          <p:nvPr/>
        </p:nvCxnSpPr>
        <p:spPr>
          <a:xfrm flipH="1" rot="10800000">
            <a:off x="6930258" y="2930671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94" name="Google Shape;1594;p66"/>
          <p:cNvSpPr txBox="1"/>
          <p:nvPr/>
        </p:nvSpPr>
        <p:spPr>
          <a:xfrm>
            <a:off x="5591401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5" name="Google Shape;1595;p66"/>
          <p:cNvSpPr txBox="1"/>
          <p:nvPr/>
        </p:nvSpPr>
        <p:spPr>
          <a:xfrm>
            <a:off x="5591401" y="3289792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6" name="Google Shape;1596;p66"/>
          <p:cNvSpPr txBox="1"/>
          <p:nvPr/>
        </p:nvSpPr>
        <p:spPr>
          <a:xfrm>
            <a:off x="7396637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7" name="Google Shape;1597;p66"/>
          <p:cNvSpPr txBox="1"/>
          <p:nvPr/>
        </p:nvSpPr>
        <p:spPr>
          <a:xfrm>
            <a:off x="6256250" y="279283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8" name="Google Shape;1598;p66"/>
          <p:cNvSpPr txBox="1"/>
          <p:nvPr/>
        </p:nvSpPr>
        <p:spPr>
          <a:xfrm>
            <a:off x="7396637" y="329250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9" name="Google Shape;1599;p66"/>
          <p:cNvSpPr txBox="1"/>
          <p:nvPr/>
        </p:nvSpPr>
        <p:spPr>
          <a:xfrm>
            <a:off x="1520200" y="1247775"/>
            <a:ext cx="1389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0" name="Google Shape;1600;p66"/>
          <p:cNvSpPr txBox="1"/>
          <p:nvPr/>
        </p:nvSpPr>
        <p:spPr>
          <a:xfrm>
            <a:off x="5965150" y="1242125"/>
            <a:ext cx="1562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Residual Graph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01" name="Google Shape;1601;p66"/>
          <p:cNvCxnSpPr/>
          <p:nvPr/>
        </p:nvCxnSpPr>
        <p:spPr>
          <a:xfrm>
            <a:off x="4552625" y="1460725"/>
            <a:ext cx="0" cy="3293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2" name="Google Shape;1602;p66"/>
          <p:cNvCxnSpPr>
            <a:stCxn id="1587" idx="5"/>
            <a:endCxn id="1588" idx="7"/>
          </p:cNvCxnSpPr>
          <p:nvPr/>
        </p:nvCxnSpPr>
        <p:spPr>
          <a:xfrm>
            <a:off x="6873320" y="2450818"/>
            <a:ext cx="0" cy="107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03" name="Google Shape;1603;p66"/>
          <p:cNvSpPr txBox="1"/>
          <p:nvPr/>
        </p:nvSpPr>
        <p:spPr>
          <a:xfrm>
            <a:off x="6797125" y="2792850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609" name="Google Shape;1609;p67"/>
          <p:cNvSpPr/>
          <p:nvPr/>
        </p:nvSpPr>
        <p:spPr>
          <a:xfrm>
            <a:off x="311700" y="2736842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10" name="Google Shape;1610;p67"/>
          <p:cNvSpPr/>
          <p:nvPr/>
        </p:nvSpPr>
        <p:spPr>
          <a:xfrm>
            <a:off x="3798316" y="27394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11" name="Google Shape;1611;p67"/>
          <p:cNvSpPr/>
          <p:nvPr/>
        </p:nvSpPr>
        <p:spPr>
          <a:xfrm>
            <a:off x="2020258" y="2122075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12" name="Google Shape;1612;p67"/>
          <p:cNvSpPr/>
          <p:nvPr/>
        </p:nvSpPr>
        <p:spPr>
          <a:xfrm>
            <a:off x="2020258" y="3474090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613" name="Google Shape;1613;p67"/>
          <p:cNvCxnSpPr>
            <a:stCxn id="1609" idx="6"/>
            <a:endCxn id="1611" idx="2"/>
          </p:cNvCxnSpPr>
          <p:nvPr/>
        </p:nvCxnSpPr>
        <p:spPr>
          <a:xfrm flipH="1" rot="10800000">
            <a:off x="700500" y="2316542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14" name="Google Shape;1614;p67"/>
          <p:cNvCxnSpPr>
            <a:stCxn id="1609" idx="6"/>
            <a:endCxn id="1612" idx="2"/>
          </p:cNvCxnSpPr>
          <p:nvPr/>
        </p:nvCxnSpPr>
        <p:spPr>
          <a:xfrm>
            <a:off x="700500" y="2931242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15" name="Google Shape;1615;p67"/>
          <p:cNvCxnSpPr>
            <a:stCxn id="1611" idx="4"/>
            <a:endCxn id="1612" idx="0"/>
          </p:cNvCxnSpPr>
          <p:nvPr/>
        </p:nvCxnSpPr>
        <p:spPr>
          <a:xfrm>
            <a:off x="2214658" y="2510875"/>
            <a:ext cx="0" cy="96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16" name="Google Shape;1616;p67"/>
          <p:cNvCxnSpPr>
            <a:stCxn id="1611" idx="6"/>
            <a:endCxn id="1610" idx="2"/>
          </p:cNvCxnSpPr>
          <p:nvPr/>
        </p:nvCxnSpPr>
        <p:spPr>
          <a:xfrm>
            <a:off x="2409058" y="2316475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17" name="Google Shape;1617;p67"/>
          <p:cNvCxnSpPr>
            <a:stCxn id="1612" idx="6"/>
            <a:endCxn id="1610" idx="2"/>
          </p:cNvCxnSpPr>
          <p:nvPr/>
        </p:nvCxnSpPr>
        <p:spPr>
          <a:xfrm flipH="1" rot="10800000">
            <a:off x="2409058" y="2933790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18" name="Google Shape;1618;p67"/>
          <p:cNvSpPr txBox="1"/>
          <p:nvPr/>
        </p:nvSpPr>
        <p:spPr>
          <a:xfrm>
            <a:off x="1070201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9" name="Google Shape;1619;p67"/>
          <p:cNvSpPr txBox="1"/>
          <p:nvPr/>
        </p:nvSpPr>
        <p:spPr>
          <a:xfrm>
            <a:off x="1070201" y="336911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0" name="Google Shape;1620;p67"/>
          <p:cNvSpPr txBox="1"/>
          <p:nvPr/>
        </p:nvSpPr>
        <p:spPr>
          <a:xfrm>
            <a:off x="2875437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1" name="Google Shape;1621;p67"/>
          <p:cNvSpPr txBox="1"/>
          <p:nvPr/>
        </p:nvSpPr>
        <p:spPr>
          <a:xfrm>
            <a:off x="2214700" y="285155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2" name="Google Shape;1622;p67"/>
          <p:cNvSpPr txBox="1"/>
          <p:nvPr/>
        </p:nvSpPr>
        <p:spPr>
          <a:xfrm>
            <a:off x="2875437" y="337182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3" name="Google Shape;1623;p67"/>
          <p:cNvSpPr/>
          <p:nvPr/>
        </p:nvSpPr>
        <p:spPr>
          <a:xfrm>
            <a:off x="4832900" y="2733723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24" name="Google Shape;1624;p67"/>
          <p:cNvSpPr/>
          <p:nvPr/>
        </p:nvSpPr>
        <p:spPr>
          <a:xfrm>
            <a:off x="8319516" y="2736337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25" name="Google Shape;1625;p67"/>
          <p:cNvSpPr/>
          <p:nvPr/>
        </p:nvSpPr>
        <p:spPr>
          <a:xfrm>
            <a:off x="6541458" y="21189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26" name="Google Shape;1626;p67"/>
          <p:cNvSpPr/>
          <p:nvPr/>
        </p:nvSpPr>
        <p:spPr>
          <a:xfrm>
            <a:off x="6541458" y="3470971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627" name="Google Shape;1627;p67"/>
          <p:cNvCxnSpPr>
            <a:stCxn id="1623" idx="6"/>
            <a:endCxn id="1625" idx="2"/>
          </p:cNvCxnSpPr>
          <p:nvPr/>
        </p:nvCxnSpPr>
        <p:spPr>
          <a:xfrm flipH="1" rot="10800000">
            <a:off x="5221700" y="2313423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28" name="Google Shape;1628;p67"/>
          <p:cNvCxnSpPr>
            <a:stCxn id="1623" idx="6"/>
            <a:endCxn id="1626" idx="2"/>
          </p:cNvCxnSpPr>
          <p:nvPr/>
        </p:nvCxnSpPr>
        <p:spPr>
          <a:xfrm>
            <a:off x="5221700" y="2928123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29" name="Google Shape;1629;p67"/>
          <p:cNvCxnSpPr>
            <a:stCxn id="1625" idx="3"/>
            <a:endCxn id="1626" idx="1"/>
          </p:cNvCxnSpPr>
          <p:nvPr/>
        </p:nvCxnSpPr>
        <p:spPr>
          <a:xfrm>
            <a:off x="6598397" y="2450818"/>
            <a:ext cx="0" cy="107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0" name="Google Shape;1630;p67"/>
          <p:cNvCxnSpPr>
            <a:stCxn id="1625" idx="6"/>
            <a:endCxn id="1624" idx="2"/>
          </p:cNvCxnSpPr>
          <p:nvPr/>
        </p:nvCxnSpPr>
        <p:spPr>
          <a:xfrm>
            <a:off x="6930258" y="2313356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31" name="Google Shape;1631;p67"/>
          <p:cNvCxnSpPr>
            <a:stCxn id="1626" idx="6"/>
            <a:endCxn id="1624" idx="2"/>
          </p:cNvCxnSpPr>
          <p:nvPr/>
        </p:nvCxnSpPr>
        <p:spPr>
          <a:xfrm flipH="1" rot="10800000">
            <a:off x="6930258" y="2930671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32" name="Google Shape;1632;p67"/>
          <p:cNvSpPr txBox="1"/>
          <p:nvPr/>
        </p:nvSpPr>
        <p:spPr>
          <a:xfrm>
            <a:off x="5591401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3" name="Google Shape;1633;p67"/>
          <p:cNvSpPr txBox="1"/>
          <p:nvPr/>
        </p:nvSpPr>
        <p:spPr>
          <a:xfrm>
            <a:off x="5591401" y="3289792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4" name="Google Shape;1634;p67"/>
          <p:cNvSpPr txBox="1"/>
          <p:nvPr/>
        </p:nvSpPr>
        <p:spPr>
          <a:xfrm>
            <a:off x="7396637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5" name="Google Shape;1635;p67"/>
          <p:cNvSpPr txBox="1"/>
          <p:nvPr/>
        </p:nvSpPr>
        <p:spPr>
          <a:xfrm>
            <a:off x="6256250" y="279283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6" name="Google Shape;1636;p67"/>
          <p:cNvSpPr txBox="1"/>
          <p:nvPr/>
        </p:nvSpPr>
        <p:spPr>
          <a:xfrm>
            <a:off x="7396637" y="329250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7" name="Google Shape;1637;p67"/>
          <p:cNvSpPr txBox="1"/>
          <p:nvPr/>
        </p:nvSpPr>
        <p:spPr>
          <a:xfrm>
            <a:off x="1520200" y="1247775"/>
            <a:ext cx="1389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8" name="Google Shape;1638;p67"/>
          <p:cNvSpPr txBox="1"/>
          <p:nvPr/>
        </p:nvSpPr>
        <p:spPr>
          <a:xfrm>
            <a:off x="5965150" y="1242125"/>
            <a:ext cx="1562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Residual Graph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39" name="Google Shape;1639;p67"/>
          <p:cNvCxnSpPr/>
          <p:nvPr/>
        </p:nvCxnSpPr>
        <p:spPr>
          <a:xfrm>
            <a:off x="4552625" y="1460725"/>
            <a:ext cx="0" cy="3293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0" name="Google Shape;1640;p67"/>
          <p:cNvCxnSpPr>
            <a:stCxn id="1625" idx="5"/>
            <a:endCxn id="1626" idx="7"/>
          </p:cNvCxnSpPr>
          <p:nvPr/>
        </p:nvCxnSpPr>
        <p:spPr>
          <a:xfrm>
            <a:off x="6873320" y="2450818"/>
            <a:ext cx="0" cy="107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41" name="Google Shape;1641;p67"/>
          <p:cNvSpPr txBox="1"/>
          <p:nvPr/>
        </p:nvSpPr>
        <p:spPr>
          <a:xfrm>
            <a:off x="6797125" y="2792850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647" name="Google Shape;1647;p68"/>
          <p:cNvSpPr/>
          <p:nvPr/>
        </p:nvSpPr>
        <p:spPr>
          <a:xfrm>
            <a:off x="311700" y="2736842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48" name="Google Shape;1648;p68"/>
          <p:cNvSpPr/>
          <p:nvPr/>
        </p:nvSpPr>
        <p:spPr>
          <a:xfrm>
            <a:off x="3798316" y="27394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49" name="Google Shape;1649;p68"/>
          <p:cNvSpPr/>
          <p:nvPr/>
        </p:nvSpPr>
        <p:spPr>
          <a:xfrm>
            <a:off x="2020258" y="2122075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50" name="Google Shape;1650;p68"/>
          <p:cNvSpPr/>
          <p:nvPr/>
        </p:nvSpPr>
        <p:spPr>
          <a:xfrm>
            <a:off x="2020258" y="3474090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651" name="Google Shape;1651;p68"/>
          <p:cNvCxnSpPr>
            <a:stCxn id="1647" idx="6"/>
            <a:endCxn id="1649" idx="2"/>
          </p:cNvCxnSpPr>
          <p:nvPr/>
        </p:nvCxnSpPr>
        <p:spPr>
          <a:xfrm flipH="1" rot="10800000">
            <a:off x="700500" y="2316542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52" name="Google Shape;1652;p68"/>
          <p:cNvCxnSpPr>
            <a:stCxn id="1647" idx="6"/>
            <a:endCxn id="1650" idx="2"/>
          </p:cNvCxnSpPr>
          <p:nvPr/>
        </p:nvCxnSpPr>
        <p:spPr>
          <a:xfrm>
            <a:off x="700500" y="2931242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53" name="Google Shape;1653;p68"/>
          <p:cNvCxnSpPr>
            <a:stCxn id="1649" idx="4"/>
            <a:endCxn id="1650" idx="0"/>
          </p:cNvCxnSpPr>
          <p:nvPr/>
        </p:nvCxnSpPr>
        <p:spPr>
          <a:xfrm>
            <a:off x="2214658" y="2510875"/>
            <a:ext cx="0" cy="96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54" name="Google Shape;1654;p68"/>
          <p:cNvCxnSpPr>
            <a:stCxn id="1649" idx="6"/>
            <a:endCxn id="1648" idx="2"/>
          </p:cNvCxnSpPr>
          <p:nvPr/>
        </p:nvCxnSpPr>
        <p:spPr>
          <a:xfrm>
            <a:off x="2409058" y="2316475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55" name="Google Shape;1655;p68"/>
          <p:cNvCxnSpPr>
            <a:stCxn id="1650" idx="6"/>
            <a:endCxn id="1648" idx="2"/>
          </p:cNvCxnSpPr>
          <p:nvPr/>
        </p:nvCxnSpPr>
        <p:spPr>
          <a:xfrm flipH="1" rot="10800000">
            <a:off x="2409058" y="2933790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56" name="Google Shape;1656;p68"/>
          <p:cNvSpPr txBox="1"/>
          <p:nvPr/>
        </p:nvSpPr>
        <p:spPr>
          <a:xfrm>
            <a:off x="1070201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7" name="Google Shape;1657;p68"/>
          <p:cNvSpPr txBox="1"/>
          <p:nvPr/>
        </p:nvSpPr>
        <p:spPr>
          <a:xfrm>
            <a:off x="1070201" y="336911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8" name="Google Shape;1658;p68"/>
          <p:cNvSpPr txBox="1"/>
          <p:nvPr/>
        </p:nvSpPr>
        <p:spPr>
          <a:xfrm>
            <a:off x="2875437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9" name="Google Shape;1659;p68"/>
          <p:cNvSpPr txBox="1"/>
          <p:nvPr/>
        </p:nvSpPr>
        <p:spPr>
          <a:xfrm>
            <a:off x="2214700" y="285155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0" name="Google Shape;1660;p68"/>
          <p:cNvSpPr txBox="1"/>
          <p:nvPr/>
        </p:nvSpPr>
        <p:spPr>
          <a:xfrm>
            <a:off x="2875437" y="337182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1" name="Google Shape;1661;p68"/>
          <p:cNvSpPr/>
          <p:nvPr/>
        </p:nvSpPr>
        <p:spPr>
          <a:xfrm>
            <a:off x="4832900" y="2733723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62" name="Google Shape;1662;p68"/>
          <p:cNvSpPr/>
          <p:nvPr/>
        </p:nvSpPr>
        <p:spPr>
          <a:xfrm>
            <a:off x="8319516" y="2736337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63" name="Google Shape;1663;p68"/>
          <p:cNvSpPr/>
          <p:nvPr/>
        </p:nvSpPr>
        <p:spPr>
          <a:xfrm>
            <a:off x="6541458" y="21189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64" name="Google Shape;1664;p68"/>
          <p:cNvSpPr/>
          <p:nvPr/>
        </p:nvSpPr>
        <p:spPr>
          <a:xfrm>
            <a:off x="6541458" y="3470971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665" name="Google Shape;1665;p68"/>
          <p:cNvCxnSpPr>
            <a:stCxn id="1661" idx="6"/>
            <a:endCxn id="1663" idx="2"/>
          </p:cNvCxnSpPr>
          <p:nvPr/>
        </p:nvCxnSpPr>
        <p:spPr>
          <a:xfrm flipH="1" rot="10800000">
            <a:off x="5221700" y="2313423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66" name="Google Shape;1666;p68"/>
          <p:cNvCxnSpPr>
            <a:stCxn id="1661" idx="6"/>
            <a:endCxn id="1664" idx="2"/>
          </p:cNvCxnSpPr>
          <p:nvPr/>
        </p:nvCxnSpPr>
        <p:spPr>
          <a:xfrm>
            <a:off x="5221700" y="2928123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67" name="Google Shape;1667;p68"/>
          <p:cNvCxnSpPr>
            <a:stCxn id="1663" idx="3"/>
            <a:endCxn id="1664" idx="1"/>
          </p:cNvCxnSpPr>
          <p:nvPr/>
        </p:nvCxnSpPr>
        <p:spPr>
          <a:xfrm>
            <a:off x="6598397" y="2450818"/>
            <a:ext cx="0" cy="107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68" name="Google Shape;1668;p68"/>
          <p:cNvCxnSpPr>
            <a:stCxn id="1663" idx="6"/>
            <a:endCxn id="1662" idx="2"/>
          </p:cNvCxnSpPr>
          <p:nvPr/>
        </p:nvCxnSpPr>
        <p:spPr>
          <a:xfrm>
            <a:off x="6930258" y="2313356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69" name="Google Shape;1669;p68"/>
          <p:cNvCxnSpPr>
            <a:stCxn id="1664" idx="6"/>
            <a:endCxn id="1662" idx="2"/>
          </p:cNvCxnSpPr>
          <p:nvPr/>
        </p:nvCxnSpPr>
        <p:spPr>
          <a:xfrm flipH="1" rot="10800000">
            <a:off x="6930258" y="2930671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70" name="Google Shape;1670;p68"/>
          <p:cNvSpPr txBox="1"/>
          <p:nvPr/>
        </p:nvSpPr>
        <p:spPr>
          <a:xfrm>
            <a:off x="5591401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1" name="Google Shape;1671;p68"/>
          <p:cNvSpPr txBox="1"/>
          <p:nvPr/>
        </p:nvSpPr>
        <p:spPr>
          <a:xfrm>
            <a:off x="5591401" y="3289792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2" name="Google Shape;1672;p68"/>
          <p:cNvSpPr txBox="1"/>
          <p:nvPr/>
        </p:nvSpPr>
        <p:spPr>
          <a:xfrm>
            <a:off x="7396637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3" name="Google Shape;1673;p68"/>
          <p:cNvSpPr txBox="1"/>
          <p:nvPr/>
        </p:nvSpPr>
        <p:spPr>
          <a:xfrm>
            <a:off x="6256250" y="279283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4" name="Google Shape;1674;p68"/>
          <p:cNvSpPr txBox="1"/>
          <p:nvPr/>
        </p:nvSpPr>
        <p:spPr>
          <a:xfrm>
            <a:off x="7396637" y="329250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5" name="Google Shape;1675;p68"/>
          <p:cNvSpPr txBox="1"/>
          <p:nvPr/>
        </p:nvSpPr>
        <p:spPr>
          <a:xfrm>
            <a:off x="1520200" y="1247775"/>
            <a:ext cx="1389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6" name="Google Shape;1676;p68"/>
          <p:cNvSpPr txBox="1"/>
          <p:nvPr/>
        </p:nvSpPr>
        <p:spPr>
          <a:xfrm>
            <a:off x="5965150" y="1242125"/>
            <a:ext cx="1562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Residual Graph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77" name="Google Shape;1677;p68"/>
          <p:cNvCxnSpPr/>
          <p:nvPr/>
        </p:nvCxnSpPr>
        <p:spPr>
          <a:xfrm>
            <a:off x="4552625" y="1460725"/>
            <a:ext cx="0" cy="3293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8" name="Google Shape;1678;p68"/>
          <p:cNvCxnSpPr>
            <a:stCxn id="1663" idx="5"/>
            <a:endCxn id="1664" idx="7"/>
          </p:cNvCxnSpPr>
          <p:nvPr/>
        </p:nvCxnSpPr>
        <p:spPr>
          <a:xfrm>
            <a:off x="6873320" y="2450818"/>
            <a:ext cx="0" cy="107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79" name="Google Shape;1679;p68"/>
          <p:cNvSpPr txBox="1"/>
          <p:nvPr/>
        </p:nvSpPr>
        <p:spPr>
          <a:xfrm>
            <a:off x="6797125" y="2792850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Flow: Ford-Fulkerson Method</a:t>
            </a:r>
            <a:endParaRPr/>
          </a:p>
        </p:txBody>
      </p:sp>
      <p:sp>
        <p:nvSpPr>
          <p:cNvPr id="1685" name="Google Shape;1685;p69"/>
          <p:cNvSpPr txBox="1"/>
          <p:nvPr>
            <p:ph idx="1" type="body"/>
          </p:nvPr>
        </p:nvSpPr>
        <p:spPr>
          <a:xfrm>
            <a:off x="311700" y="1000075"/>
            <a:ext cx="8520600" cy="4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graph </a:t>
            </a:r>
            <a:r>
              <a:rPr i="1" lang="en"/>
              <a:t>G</a:t>
            </a:r>
            <a:r>
              <a:rPr lang="en"/>
              <a:t>, define </a:t>
            </a:r>
            <a:r>
              <a:rPr i="1" lang="en"/>
              <a:t>G</a:t>
            </a:r>
            <a:r>
              <a:rPr baseline="-25000" i="1" lang="en"/>
              <a:t>R</a:t>
            </a:r>
            <a:r>
              <a:rPr lang="en"/>
              <a:t> (the residual graph) to be the same graph but with only capacity (no flow) and capacities denoted by </a:t>
            </a:r>
            <a:r>
              <a:rPr i="1" lang="en"/>
              <a:t>c</a:t>
            </a:r>
            <a:r>
              <a:rPr baseline="-25000" i="1" lang="en"/>
              <a:t>R</a:t>
            </a:r>
            <a:r>
              <a:rPr i="1" lang="en"/>
              <a:t>(e)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that for any edge </a:t>
            </a:r>
            <a:r>
              <a:rPr i="1" lang="en"/>
              <a:t>(u, v)</a:t>
            </a:r>
            <a:r>
              <a:rPr lang="en"/>
              <a:t> in </a:t>
            </a:r>
            <a:r>
              <a:rPr i="1" lang="en"/>
              <a:t>G</a:t>
            </a:r>
            <a:r>
              <a:rPr lang="en"/>
              <a:t> that </a:t>
            </a:r>
            <a:r>
              <a:rPr i="1" lang="en"/>
              <a:t>c</a:t>
            </a:r>
            <a:r>
              <a:rPr baseline="-25000" i="1" lang="en"/>
              <a:t>R</a:t>
            </a:r>
            <a:r>
              <a:rPr i="1" lang="en"/>
              <a:t>(u, v) + c</a:t>
            </a:r>
            <a:r>
              <a:rPr baseline="-25000" i="1" lang="en"/>
              <a:t>R</a:t>
            </a:r>
            <a:r>
              <a:rPr i="1" lang="en"/>
              <a:t>(v, u) = c(u, v)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Called “skew symmetry”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there’s a path </a:t>
            </a:r>
            <a:r>
              <a:rPr i="1" lang="en"/>
              <a:t>P</a:t>
            </a:r>
            <a:r>
              <a:rPr lang="en"/>
              <a:t> from </a:t>
            </a:r>
            <a:r>
              <a:rPr i="1" lang="en"/>
              <a:t>s</a:t>
            </a:r>
            <a:r>
              <a:rPr lang="en"/>
              <a:t> to </a:t>
            </a:r>
            <a:r>
              <a:rPr i="1" lang="en"/>
              <a:t>t </a:t>
            </a:r>
            <a:r>
              <a:rPr lang="en"/>
              <a:t>in </a:t>
            </a:r>
            <a:r>
              <a:rPr i="1" lang="en"/>
              <a:t>G</a:t>
            </a:r>
            <a:r>
              <a:rPr baseline="-25000" i="1" lang="en"/>
              <a:t>R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the minimum capacity </a:t>
            </a:r>
            <a:r>
              <a:rPr i="1" lang="en"/>
              <a:t>c</a:t>
            </a:r>
            <a:r>
              <a:rPr baseline="-25000" i="1" lang="en"/>
              <a:t>R</a:t>
            </a:r>
            <a:r>
              <a:rPr lang="en"/>
              <a:t> among all edges in </a:t>
            </a:r>
            <a:r>
              <a:rPr i="1" lang="en"/>
              <a:t>P</a:t>
            </a:r>
            <a:r>
              <a:rPr lang="en"/>
              <a:t>, call it </a:t>
            </a:r>
            <a:r>
              <a:rPr i="1" lang="en"/>
              <a:t>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edge </a:t>
            </a:r>
            <a:r>
              <a:rPr i="1" lang="en"/>
              <a:t>(u, v)</a:t>
            </a:r>
            <a:r>
              <a:rPr lang="en"/>
              <a:t> in </a:t>
            </a:r>
            <a:r>
              <a:rPr i="1" lang="en"/>
              <a:t>P</a:t>
            </a:r>
            <a:r>
              <a:rPr lang="en"/>
              <a:t>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</a:t>
            </a:r>
            <a:r>
              <a:rPr i="1" lang="en"/>
              <a:t>(u, v)</a:t>
            </a:r>
            <a:r>
              <a:rPr lang="en"/>
              <a:t> in </a:t>
            </a:r>
            <a:r>
              <a:rPr i="1" lang="en"/>
              <a:t>G</a:t>
            </a:r>
            <a:r>
              <a:rPr lang="en"/>
              <a:t>, update </a:t>
            </a:r>
            <a:r>
              <a:rPr i="1" lang="en"/>
              <a:t>f(u, v) += m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Otherwise, </a:t>
            </a:r>
            <a:r>
              <a:rPr i="1" lang="en"/>
              <a:t>(v, u) </a:t>
            </a:r>
            <a:r>
              <a:rPr lang="en"/>
              <a:t>is in </a:t>
            </a:r>
            <a:r>
              <a:rPr i="1" lang="en"/>
              <a:t>G</a:t>
            </a:r>
            <a:r>
              <a:rPr lang="en"/>
              <a:t> so update </a:t>
            </a:r>
            <a:r>
              <a:rPr i="1" lang="en"/>
              <a:t>f(v, u) -= 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Update </a:t>
            </a:r>
            <a:r>
              <a:rPr i="1" lang="en"/>
              <a:t>c</a:t>
            </a:r>
            <a:r>
              <a:rPr baseline="-25000" i="1" lang="en"/>
              <a:t>R</a:t>
            </a:r>
            <a:r>
              <a:rPr i="1" lang="en"/>
              <a:t>(u, v)</a:t>
            </a:r>
            <a:r>
              <a:rPr lang="en"/>
              <a:t> and </a:t>
            </a:r>
            <a:r>
              <a:rPr i="1" lang="en"/>
              <a:t>c</a:t>
            </a:r>
            <a:r>
              <a:rPr baseline="-25000" i="1" lang="en"/>
              <a:t>R</a:t>
            </a:r>
            <a:r>
              <a:rPr i="1" lang="en"/>
              <a:t>(v, u)</a:t>
            </a:r>
            <a:r>
              <a:rPr lang="en"/>
              <a:t> accordingly to match remaining capacity in </a:t>
            </a:r>
            <a:r>
              <a:rPr i="1" lang="en"/>
              <a:t>G</a:t>
            </a:r>
            <a:r>
              <a:rPr lang="en"/>
              <a:t> and maintain skew symmetry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Called a “method” because the path finding mechanism is not explicitly defined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use Breadth-First search, it’s called the Edmonds-Karp algorithm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Flow: Applications</a:t>
            </a:r>
            <a:endParaRPr/>
          </a:p>
        </p:txBody>
      </p:sp>
      <p:sp>
        <p:nvSpPr>
          <p:cNvPr id="1691" name="Google Shape;1691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seemingly unrelated problems map nicely into a network flow equivalent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fact: If all edge capacities are integers, the max flow will also be an integer (and the flow along any given edge will also be an integer)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Known as the Integral Flow Theorem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Flow: Network Connectivity</a:t>
            </a:r>
            <a:endParaRPr/>
          </a:p>
        </p:txBody>
      </p:sp>
      <p:sp>
        <p:nvSpPr>
          <p:cNvPr id="1697" name="Google Shape;1697;p71"/>
          <p:cNvSpPr txBox="1"/>
          <p:nvPr>
            <p:ph idx="1" type="body"/>
          </p:nvPr>
        </p:nvSpPr>
        <p:spPr>
          <a:xfrm>
            <a:off x="311700" y="1152475"/>
            <a:ext cx="8520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two computers that are indirectly connected through a network of other computer systems. How many internal network disconnections is your connection </a:t>
            </a:r>
            <a:r>
              <a:rPr lang="en"/>
              <a:t>resilient</a:t>
            </a:r>
            <a:r>
              <a:rPr lang="en"/>
              <a:t> to?</a:t>
            </a:r>
            <a:endParaRPr/>
          </a:p>
        </p:txBody>
      </p:sp>
      <p:grpSp>
        <p:nvGrpSpPr>
          <p:cNvPr id="1698" name="Google Shape;1698;p71"/>
          <p:cNvGrpSpPr/>
          <p:nvPr/>
        </p:nvGrpSpPr>
        <p:grpSpPr>
          <a:xfrm>
            <a:off x="1419475" y="2447021"/>
            <a:ext cx="6757000" cy="2423254"/>
            <a:chOff x="1419475" y="2447021"/>
            <a:chExt cx="6757000" cy="2423254"/>
          </a:xfrm>
        </p:grpSpPr>
        <p:sp>
          <p:nvSpPr>
            <p:cNvPr id="1699" name="Google Shape;1699;p71"/>
            <p:cNvSpPr/>
            <p:nvPr/>
          </p:nvSpPr>
          <p:spPr>
            <a:xfrm>
              <a:off x="1419475" y="34483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s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00" name="Google Shape;1700;p71"/>
            <p:cNvSpPr/>
            <p:nvPr/>
          </p:nvSpPr>
          <p:spPr>
            <a:xfrm>
              <a:off x="3185900" y="249225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01" name="Google Shape;1701;p71"/>
            <p:cNvSpPr/>
            <p:nvPr/>
          </p:nvSpPr>
          <p:spPr>
            <a:xfrm>
              <a:off x="3124375" y="4297575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02" name="Google Shape;1702;p71"/>
            <p:cNvSpPr/>
            <p:nvPr/>
          </p:nvSpPr>
          <p:spPr>
            <a:xfrm>
              <a:off x="4424125" y="34483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03" name="Google Shape;1703;p71"/>
            <p:cNvSpPr/>
            <p:nvPr/>
          </p:nvSpPr>
          <p:spPr>
            <a:xfrm>
              <a:off x="5918300" y="249225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04" name="Google Shape;1704;p71"/>
            <p:cNvSpPr/>
            <p:nvPr/>
          </p:nvSpPr>
          <p:spPr>
            <a:xfrm>
              <a:off x="6002650" y="4297575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05" name="Google Shape;1705;p71"/>
            <p:cNvSpPr/>
            <p:nvPr/>
          </p:nvSpPr>
          <p:spPr>
            <a:xfrm>
              <a:off x="7603775" y="34483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t</a:t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1706" name="Google Shape;1706;p71"/>
            <p:cNvCxnSpPr>
              <a:stCxn id="1699" idx="6"/>
              <a:endCxn id="1700" idx="3"/>
            </p:cNvCxnSpPr>
            <p:nvPr/>
          </p:nvCxnSpPr>
          <p:spPr>
            <a:xfrm flipH="1" rot="10800000">
              <a:off x="1992175" y="2981050"/>
              <a:ext cx="1277700" cy="753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07" name="Google Shape;1707;p71"/>
            <p:cNvCxnSpPr>
              <a:stCxn id="1699" idx="6"/>
              <a:endCxn id="1702" idx="2"/>
            </p:cNvCxnSpPr>
            <p:nvPr/>
          </p:nvCxnSpPr>
          <p:spPr>
            <a:xfrm>
              <a:off x="1992175" y="3734650"/>
              <a:ext cx="2432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08" name="Google Shape;1708;p71"/>
            <p:cNvCxnSpPr>
              <a:stCxn id="1700" idx="5"/>
              <a:endCxn id="1702" idx="1"/>
            </p:cNvCxnSpPr>
            <p:nvPr/>
          </p:nvCxnSpPr>
          <p:spPr>
            <a:xfrm>
              <a:off x="3674730" y="2981080"/>
              <a:ext cx="833400" cy="551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09" name="Google Shape;1709;p71"/>
            <p:cNvCxnSpPr>
              <a:stCxn id="1700" idx="6"/>
              <a:endCxn id="1703" idx="2"/>
            </p:cNvCxnSpPr>
            <p:nvPr/>
          </p:nvCxnSpPr>
          <p:spPr>
            <a:xfrm>
              <a:off x="3758600" y="2778600"/>
              <a:ext cx="2159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10" name="Google Shape;1710;p71"/>
            <p:cNvCxnSpPr>
              <a:stCxn id="1702" idx="3"/>
              <a:endCxn id="1701" idx="7"/>
            </p:cNvCxnSpPr>
            <p:nvPr/>
          </p:nvCxnSpPr>
          <p:spPr>
            <a:xfrm flipH="1">
              <a:off x="3613095" y="3937130"/>
              <a:ext cx="894900" cy="444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11" name="Google Shape;1711;p71"/>
            <p:cNvCxnSpPr>
              <a:stCxn id="1702" idx="5"/>
              <a:endCxn id="1704" idx="2"/>
            </p:cNvCxnSpPr>
            <p:nvPr/>
          </p:nvCxnSpPr>
          <p:spPr>
            <a:xfrm>
              <a:off x="4912955" y="3937130"/>
              <a:ext cx="1089600" cy="646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12" name="Google Shape;1712;p71"/>
            <p:cNvCxnSpPr>
              <a:stCxn id="1702" idx="6"/>
              <a:endCxn id="1703" idx="3"/>
            </p:cNvCxnSpPr>
            <p:nvPr/>
          </p:nvCxnSpPr>
          <p:spPr>
            <a:xfrm flipH="1" rot="10800000">
              <a:off x="4996825" y="2981050"/>
              <a:ext cx="1005300" cy="753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13" name="Google Shape;1713;p71"/>
            <p:cNvCxnSpPr>
              <a:stCxn id="1704" idx="6"/>
              <a:endCxn id="1705" idx="3"/>
            </p:cNvCxnSpPr>
            <p:nvPr/>
          </p:nvCxnSpPr>
          <p:spPr>
            <a:xfrm flipH="1" rot="10800000">
              <a:off x="6575350" y="3937125"/>
              <a:ext cx="1112400" cy="646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14" name="Google Shape;1714;p71"/>
            <p:cNvCxnSpPr>
              <a:stCxn id="1703" idx="6"/>
              <a:endCxn id="1705" idx="1"/>
            </p:cNvCxnSpPr>
            <p:nvPr/>
          </p:nvCxnSpPr>
          <p:spPr>
            <a:xfrm>
              <a:off x="6491000" y="2778600"/>
              <a:ext cx="1196700" cy="753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15" name="Google Shape;1715;p71"/>
            <p:cNvCxnSpPr>
              <a:stCxn id="1702" idx="6"/>
              <a:endCxn id="1705" idx="2"/>
            </p:cNvCxnSpPr>
            <p:nvPr/>
          </p:nvCxnSpPr>
          <p:spPr>
            <a:xfrm>
              <a:off x="4996825" y="3734650"/>
              <a:ext cx="2607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16" name="Google Shape;1716;p71"/>
            <p:cNvCxnSpPr>
              <a:stCxn id="1699" idx="6"/>
              <a:endCxn id="1701" idx="1"/>
            </p:cNvCxnSpPr>
            <p:nvPr/>
          </p:nvCxnSpPr>
          <p:spPr>
            <a:xfrm>
              <a:off x="1992175" y="3734650"/>
              <a:ext cx="1216200" cy="646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717" name="Google Shape;1717;p71"/>
            <p:cNvSpPr txBox="1"/>
            <p:nvPr/>
          </p:nvSpPr>
          <p:spPr>
            <a:xfrm>
              <a:off x="2266126" y="3014409"/>
              <a:ext cx="456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0</a:t>
              </a:r>
              <a:r>
                <a:rPr lang="en">
                  <a:solidFill>
                    <a:srgbClr val="FFFFFF"/>
                  </a:solidFill>
                </a:rPr>
                <a:t>/1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18" name="Google Shape;1718;p71"/>
            <p:cNvSpPr txBox="1"/>
            <p:nvPr/>
          </p:nvSpPr>
          <p:spPr>
            <a:xfrm>
              <a:off x="3182426" y="3360046"/>
              <a:ext cx="456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0/1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19" name="Google Shape;1719;p71"/>
            <p:cNvSpPr txBox="1"/>
            <p:nvPr/>
          </p:nvSpPr>
          <p:spPr>
            <a:xfrm>
              <a:off x="2266126" y="4119521"/>
              <a:ext cx="456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0/1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20" name="Google Shape;1720;p71"/>
            <p:cNvSpPr txBox="1"/>
            <p:nvPr/>
          </p:nvSpPr>
          <p:spPr>
            <a:xfrm>
              <a:off x="3967526" y="4200971"/>
              <a:ext cx="456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0/1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21" name="Google Shape;1721;p71"/>
            <p:cNvSpPr txBox="1"/>
            <p:nvPr/>
          </p:nvSpPr>
          <p:spPr>
            <a:xfrm>
              <a:off x="4610151" y="2447021"/>
              <a:ext cx="456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0/1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22" name="Google Shape;1722;p71"/>
            <p:cNvSpPr txBox="1"/>
            <p:nvPr/>
          </p:nvSpPr>
          <p:spPr>
            <a:xfrm>
              <a:off x="6990926" y="2729021"/>
              <a:ext cx="456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0/1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23" name="Google Shape;1723;p71"/>
            <p:cNvSpPr txBox="1"/>
            <p:nvPr/>
          </p:nvSpPr>
          <p:spPr>
            <a:xfrm>
              <a:off x="5271263" y="3014396"/>
              <a:ext cx="456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0/1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24" name="Google Shape;1724;p71"/>
            <p:cNvSpPr txBox="1"/>
            <p:nvPr/>
          </p:nvSpPr>
          <p:spPr>
            <a:xfrm>
              <a:off x="6204626" y="3360034"/>
              <a:ext cx="456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0/1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25" name="Google Shape;1725;p71"/>
            <p:cNvSpPr txBox="1"/>
            <p:nvPr/>
          </p:nvSpPr>
          <p:spPr>
            <a:xfrm>
              <a:off x="5114576" y="4297571"/>
              <a:ext cx="456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0/1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26" name="Google Shape;1726;p71"/>
            <p:cNvSpPr txBox="1"/>
            <p:nvPr/>
          </p:nvSpPr>
          <p:spPr>
            <a:xfrm>
              <a:off x="7104626" y="4297571"/>
              <a:ext cx="456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0/1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78" name="Google Shape;178;p18"/>
          <p:cNvCxnSpPr>
            <a:endCxn id="179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9" name="Google Shape;179;p18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86" name="Google Shape;186;p18"/>
          <p:cNvCxnSpPr>
            <a:stCxn id="179" idx="6"/>
            <a:endCxn id="181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7" name="Google Shape;187;p18"/>
          <p:cNvCxnSpPr>
            <a:stCxn id="179" idx="6"/>
            <a:endCxn id="182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8" name="Google Shape;188;p18"/>
          <p:cNvCxnSpPr>
            <a:stCxn id="180" idx="6"/>
            <a:endCxn id="183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9" name="Google Shape;189;p18"/>
          <p:cNvCxnSpPr>
            <a:stCxn id="180" idx="6"/>
            <a:endCxn id="184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0" name="Google Shape;190;p18"/>
          <p:cNvCxnSpPr>
            <a:stCxn id="183" idx="6"/>
            <a:endCxn id="185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1" name="Google Shape;191;p18"/>
          <p:cNvCxnSpPr>
            <a:stCxn id="184" idx="6"/>
            <a:endCxn id="185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2" name="Google Shape;192;p18"/>
          <p:cNvCxnSpPr>
            <a:stCxn id="182" idx="6"/>
            <a:endCxn id="185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3" name="Google Shape;193;p18"/>
          <p:cNvCxnSpPr>
            <a:stCxn id="181" idx="6"/>
            <a:endCxn id="185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" name="Google Shape;194;p18"/>
          <p:cNvCxnSpPr>
            <a:stCxn id="177" idx="6"/>
            <a:endCxn id="180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" name="Google Shape;195;p18"/>
          <p:cNvCxnSpPr>
            <a:stCxn id="180" idx="0"/>
            <a:endCxn id="179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6" name="Google Shape;196;p18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15</a:t>
            </a:r>
            <a:r>
              <a:rPr lang="en">
                <a:solidFill>
                  <a:srgbClr val="FFFFFF"/>
                </a:solidFill>
              </a:rPr>
              <a:t>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8" name="Google Shape;208;p18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Flow: Network Connectivity</a:t>
            </a:r>
            <a:endParaRPr/>
          </a:p>
        </p:txBody>
      </p:sp>
      <p:sp>
        <p:nvSpPr>
          <p:cNvPr id="1732" name="Google Shape;1732;p72"/>
          <p:cNvSpPr txBox="1"/>
          <p:nvPr>
            <p:ph idx="1" type="body"/>
          </p:nvPr>
        </p:nvSpPr>
        <p:spPr>
          <a:xfrm>
            <a:off x="311700" y="1152475"/>
            <a:ext cx="8520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two computers that are indirectly connected through a network of other computer systems. How many internal network disconnections is your connection resilient to?</a:t>
            </a:r>
            <a:endParaRPr/>
          </a:p>
        </p:txBody>
      </p:sp>
      <p:sp>
        <p:nvSpPr>
          <p:cNvPr id="1733" name="Google Shape;1733;p72"/>
          <p:cNvSpPr/>
          <p:nvPr/>
        </p:nvSpPr>
        <p:spPr>
          <a:xfrm>
            <a:off x="1419475" y="34483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34" name="Google Shape;1734;p72"/>
          <p:cNvSpPr/>
          <p:nvPr/>
        </p:nvSpPr>
        <p:spPr>
          <a:xfrm>
            <a:off x="3185900" y="24922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35" name="Google Shape;1735;p72"/>
          <p:cNvSpPr/>
          <p:nvPr/>
        </p:nvSpPr>
        <p:spPr>
          <a:xfrm>
            <a:off x="3124375" y="42975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36" name="Google Shape;1736;p72"/>
          <p:cNvSpPr/>
          <p:nvPr/>
        </p:nvSpPr>
        <p:spPr>
          <a:xfrm>
            <a:off x="4424125" y="34483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37" name="Google Shape;1737;p72"/>
          <p:cNvSpPr/>
          <p:nvPr/>
        </p:nvSpPr>
        <p:spPr>
          <a:xfrm>
            <a:off x="5918300" y="24922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38" name="Google Shape;1738;p72"/>
          <p:cNvSpPr/>
          <p:nvPr/>
        </p:nvSpPr>
        <p:spPr>
          <a:xfrm>
            <a:off x="6002650" y="42975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39" name="Google Shape;1739;p72"/>
          <p:cNvSpPr/>
          <p:nvPr/>
        </p:nvSpPr>
        <p:spPr>
          <a:xfrm>
            <a:off x="7603775" y="34483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740" name="Google Shape;1740;p72"/>
          <p:cNvCxnSpPr>
            <a:stCxn id="1733" idx="6"/>
            <a:endCxn id="1734" idx="3"/>
          </p:cNvCxnSpPr>
          <p:nvPr/>
        </p:nvCxnSpPr>
        <p:spPr>
          <a:xfrm flipH="1" rot="10800000">
            <a:off x="1992175" y="2981050"/>
            <a:ext cx="1277700" cy="753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41" name="Google Shape;1741;p72"/>
          <p:cNvCxnSpPr>
            <a:stCxn id="1733" idx="6"/>
            <a:endCxn id="1736" idx="2"/>
          </p:cNvCxnSpPr>
          <p:nvPr/>
        </p:nvCxnSpPr>
        <p:spPr>
          <a:xfrm>
            <a:off x="1992175" y="3734650"/>
            <a:ext cx="2432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42" name="Google Shape;1742;p72"/>
          <p:cNvCxnSpPr>
            <a:stCxn id="1734" idx="5"/>
            <a:endCxn id="1736" idx="1"/>
          </p:cNvCxnSpPr>
          <p:nvPr/>
        </p:nvCxnSpPr>
        <p:spPr>
          <a:xfrm>
            <a:off x="3674730" y="2981080"/>
            <a:ext cx="833400" cy="551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43" name="Google Shape;1743;p72"/>
          <p:cNvCxnSpPr>
            <a:stCxn id="1734" idx="6"/>
            <a:endCxn id="1737" idx="2"/>
          </p:cNvCxnSpPr>
          <p:nvPr/>
        </p:nvCxnSpPr>
        <p:spPr>
          <a:xfrm>
            <a:off x="3758600" y="2778600"/>
            <a:ext cx="2159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44" name="Google Shape;1744;p72"/>
          <p:cNvCxnSpPr>
            <a:stCxn id="1736" idx="3"/>
            <a:endCxn id="1735" idx="7"/>
          </p:cNvCxnSpPr>
          <p:nvPr/>
        </p:nvCxnSpPr>
        <p:spPr>
          <a:xfrm flipH="1">
            <a:off x="3613095" y="3937130"/>
            <a:ext cx="894900" cy="444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45" name="Google Shape;1745;p72"/>
          <p:cNvCxnSpPr>
            <a:stCxn id="1736" idx="5"/>
            <a:endCxn id="1738" idx="2"/>
          </p:cNvCxnSpPr>
          <p:nvPr/>
        </p:nvCxnSpPr>
        <p:spPr>
          <a:xfrm>
            <a:off x="4912955" y="3937130"/>
            <a:ext cx="1089600" cy="646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46" name="Google Shape;1746;p72"/>
          <p:cNvCxnSpPr>
            <a:stCxn id="1736" idx="6"/>
            <a:endCxn id="1737" idx="3"/>
          </p:cNvCxnSpPr>
          <p:nvPr/>
        </p:nvCxnSpPr>
        <p:spPr>
          <a:xfrm flipH="1" rot="10800000">
            <a:off x="4996825" y="2981050"/>
            <a:ext cx="1005300" cy="753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47" name="Google Shape;1747;p72"/>
          <p:cNvCxnSpPr>
            <a:stCxn id="1738" idx="6"/>
            <a:endCxn id="1739" idx="3"/>
          </p:cNvCxnSpPr>
          <p:nvPr/>
        </p:nvCxnSpPr>
        <p:spPr>
          <a:xfrm flipH="1" rot="10800000">
            <a:off x="6575350" y="3937125"/>
            <a:ext cx="1112400" cy="646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48" name="Google Shape;1748;p72"/>
          <p:cNvCxnSpPr>
            <a:stCxn id="1737" idx="6"/>
            <a:endCxn id="1739" idx="1"/>
          </p:cNvCxnSpPr>
          <p:nvPr/>
        </p:nvCxnSpPr>
        <p:spPr>
          <a:xfrm>
            <a:off x="6491000" y="2778600"/>
            <a:ext cx="1196700" cy="753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49" name="Google Shape;1749;p72"/>
          <p:cNvCxnSpPr>
            <a:stCxn id="1736" idx="6"/>
            <a:endCxn id="1739" idx="2"/>
          </p:cNvCxnSpPr>
          <p:nvPr/>
        </p:nvCxnSpPr>
        <p:spPr>
          <a:xfrm>
            <a:off x="4996825" y="3734650"/>
            <a:ext cx="2607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50" name="Google Shape;1750;p72"/>
          <p:cNvCxnSpPr>
            <a:stCxn id="1733" idx="6"/>
            <a:endCxn id="1735" idx="1"/>
          </p:cNvCxnSpPr>
          <p:nvPr/>
        </p:nvCxnSpPr>
        <p:spPr>
          <a:xfrm>
            <a:off x="1992175" y="3734650"/>
            <a:ext cx="1216200" cy="646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51" name="Google Shape;1751;p72"/>
          <p:cNvSpPr txBox="1"/>
          <p:nvPr/>
        </p:nvSpPr>
        <p:spPr>
          <a:xfrm>
            <a:off x="2266126" y="3014409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2" name="Google Shape;1752;p72"/>
          <p:cNvSpPr txBox="1"/>
          <p:nvPr/>
        </p:nvSpPr>
        <p:spPr>
          <a:xfrm>
            <a:off x="3182426" y="3360046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3" name="Google Shape;1753;p72"/>
          <p:cNvSpPr txBox="1"/>
          <p:nvPr/>
        </p:nvSpPr>
        <p:spPr>
          <a:xfrm>
            <a:off x="2266126" y="411952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4" name="Google Shape;1754;p72"/>
          <p:cNvSpPr txBox="1"/>
          <p:nvPr/>
        </p:nvSpPr>
        <p:spPr>
          <a:xfrm>
            <a:off x="3967526" y="420097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5" name="Google Shape;1755;p72"/>
          <p:cNvSpPr txBox="1"/>
          <p:nvPr/>
        </p:nvSpPr>
        <p:spPr>
          <a:xfrm>
            <a:off x="4610151" y="244702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6" name="Google Shape;1756;p72"/>
          <p:cNvSpPr txBox="1"/>
          <p:nvPr/>
        </p:nvSpPr>
        <p:spPr>
          <a:xfrm>
            <a:off x="6990926" y="272902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7" name="Google Shape;1757;p72"/>
          <p:cNvSpPr txBox="1"/>
          <p:nvPr/>
        </p:nvSpPr>
        <p:spPr>
          <a:xfrm>
            <a:off x="5271263" y="3014396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8" name="Google Shape;1758;p72"/>
          <p:cNvSpPr txBox="1"/>
          <p:nvPr/>
        </p:nvSpPr>
        <p:spPr>
          <a:xfrm>
            <a:off x="6204626" y="336003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9" name="Google Shape;1759;p72"/>
          <p:cNvSpPr txBox="1"/>
          <p:nvPr/>
        </p:nvSpPr>
        <p:spPr>
          <a:xfrm>
            <a:off x="5114576" y="429757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0" name="Google Shape;1760;p72"/>
          <p:cNvSpPr txBox="1"/>
          <p:nvPr/>
        </p:nvSpPr>
        <p:spPr>
          <a:xfrm>
            <a:off x="7104626" y="429757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1" name="Google Shape;1761;p72"/>
          <p:cNvSpPr/>
          <p:nvPr/>
        </p:nvSpPr>
        <p:spPr>
          <a:xfrm>
            <a:off x="2557175" y="2856625"/>
            <a:ext cx="2119625" cy="1672375"/>
          </a:xfrm>
          <a:custGeom>
            <a:rect b="b" l="l" r="r" t="t"/>
            <a:pathLst>
              <a:path extrusionOk="0" h="66895" w="84785">
                <a:moveTo>
                  <a:pt x="0" y="0"/>
                </a:moveTo>
                <a:cubicBezTo>
                  <a:pt x="14234" y="3561"/>
                  <a:pt x="26311" y="13064"/>
                  <a:pt x="38892" y="20613"/>
                </a:cubicBezTo>
                <a:cubicBezTo>
                  <a:pt x="43140" y="23162"/>
                  <a:pt x="44972" y="28625"/>
                  <a:pt x="49004" y="31503"/>
                </a:cubicBezTo>
                <a:cubicBezTo>
                  <a:pt x="62657" y="41250"/>
                  <a:pt x="79480" y="50980"/>
                  <a:pt x="84785" y="66895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Flow: School Dance</a:t>
            </a:r>
            <a:endParaRPr/>
          </a:p>
        </p:txBody>
      </p:sp>
      <p:sp>
        <p:nvSpPr>
          <p:cNvPr id="1767" name="Google Shape;1767;p73"/>
          <p:cNvSpPr txBox="1"/>
          <p:nvPr>
            <p:ph idx="1" type="body"/>
          </p:nvPr>
        </p:nvSpPr>
        <p:spPr>
          <a:xfrm>
            <a:off x="311700" y="1152475"/>
            <a:ext cx="85206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Boys and girls need to be paired up for the school dance, but the kids only want to be paired with someone that they know. Is such a pairing possible? And if so, what’s the pairing?</a:t>
            </a:r>
            <a:endParaRPr/>
          </a:p>
        </p:txBody>
      </p:sp>
      <p:grpSp>
        <p:nvGrpSpPr>
          <p:cNvPr id="1768" name="Google Shape;1768;p73"/>
          <p:cNvGrpSpPr/>
          <p:nvPr/>
        </p:nvGrpSpPr>
        <p:grpSpPr>
          <a:xfrm>
            <a:off x="1419475" y="2269938"/>
            <a:ext cx="7288675" cy="2792488"/>
            <a:chOff x="1419475" y="2269938"/>
            <a:chExt cx="7288675" cy="2792488"/>
          </a:xfrm>
        </p:grpSpPr>
        <p:sp>
          <p:nvSpPr>
            <p:cNvPr id="1769" name="Google Shape;1769;p73"/>
            <p:cNvSpPr/>
            <p:nvPr/>
          </p:nvSpPr>
          <p:spPr>
            <a:xfrm>
              <a:off x="1419475" y="34483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s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70" name="Google Shape;1770;p73"/>
            <p:cNvSpPr/>
            <p:nvPr/>
          </p:nvSpPr>
          <p:spPr>
            <a:xfrm>
              <a:off x="3082950" y="22854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rgbClr val="FFFFFF"/>
                  </a:solidFill>
                </a:rPr>
                <a:t>b</a:t>
              </a:r>
              <a:r>
                <a:rPr baseline="-25000" i="1" lang="en" sz="1800">
                  <a:solidFill>
                    <a:srgbClr val="FFFFFF"/>
                  </a:solidFill>
                </a:rPr>
                <a:t>1</a:t>
              </a:r>
              <a:endParaRPr baseline="-25000" i="1" sz="1800">
                <a:solidFill>
                  <a:srgbClr val="FFFFFF"/>
                </a:solidFill>
              </a:endParaRPr>
            </a:p>
          </p:txBody>
        </p:sp>
        <p:sp>
          <p:nvSpPr>
            <p:cNvPr id="1771" name="Google Shape;1771;p73"/>
            <p:cNvSpPr/>
            <p:nvPr/>
          </p:nvSpPr>
          <p:spPr>
            <a:xfrm>
              <a:off x="3082950" y="2987875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b</a:t>
              </a:r>
              <a:r>
                <a:rPr baseline="-25000" i="1" lang="en" sz="1800">
                  <a:solidFill>
                    <a:schemeClr val="dk1"/>
                  </a:solidFill>
                </a:rPr>
                <a:t>2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72" name="Google Shape;1772;p73"/>
            <p:cNvSpPr/>
            <p:nvPr/>
          </p:nvSpPr>
          <p:spPr>
            <a:xfrm>
              <a:off x="3082950" y="37388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b</a:t>
              </a:r>
              <a:r>
                <a:rPr baseline="-25000" i="1" lang="en" sz="1800">
                  <a:solidFill>
                    <a:schemeClr val="dk1"/>
                  </a:solidFill>
                </a:rPr>
                <a:t>3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73" name="Google Shape;1773;p73"/>
            <p:cNvSpPr/>
            <p:nvPr/>
          </p:nvSpPr>
          <p:spPr>
            <a:xfrm>
              <a:off x="3082950" y="4489725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b</a:t>
              </a:r>
              <a:r>
                <a:rPr baseline="-25000" i="1" lang="en" sz="1800">
                  <a:solidFill>
                    <a:schemeClr val="dk1"/>
                  </a:solidFill>
                </a:rPr>
                <a:t>4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74" name="Google Shape;1774;p73"/>
            <p:cNvSpPr/>
            <p:nvPr/>
          </p:nvSpPr>
          <p:spPr>
            <a:xfrm>
              <a:off x="5366350" y="2269938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rgbClr val="FFFFFF"/>
                  </a:solidFill>
                </a:rPr>
                <a:t>g</a:t>
              </a:r>
              <a:r>
                <a:rPr baseline="-25000" i="1" lang="en" sz="1800">
                  <a:solidFill>
                    <a:srgbClr val="FFFFFF"/>
                  </a:solidFill>
                </a:rPr>
                <a:t>1</a:t>
              </a:r>
              <a:endParaRPr baseline="-25000" i="1" sz="1800">
                <a:solidFill>
                  <a:srgbClr val="FFFFFF"/>
                </a:solidFill>
              </a:endParaRPr>
            </a:p>
          </p:txBody>
        </p:sp>
        <p:sp>
          <p:nvSpPr>
            <p:cNvPr id="1775" name="Google Shape;1775;p73"/>
            <p:cNvSpPr/>
            <p:nvPr/>
          </p:nvSpPr>
          <p:spPr>
            <a:xfrm>
              <a:off x="5366350" y="2972413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g</a:t>
              </a:r>
              <a:r>
                <a:rPr baseline="-25000" i="1" lang="en" sz="1800">
                  <a:solidFill>
                    <a:schemeClr val="dk1"/>
                  </a:solidFill>
                </a:rPr>
                <a:t>2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76" name="Google Shape;1776;p73"/>
            <p:cNvSpPr/>
            <p:nvPr/>
          </p:nvSpPr>
          <p:spPr>
            <a:xfrm>
              <a:off x="5366350" y="3723338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g</a:t>
              </a:r>
              <a:r>
                <a:rPr baseline="-25000" i="1" lang="en" sz="1800">
                  <a:solidFill>
                    <a:schemeClr val="dk1"/>
                  </a:solidFill>
                </a:rPr>
                <a:t>3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77" name="Google Shape;1777;p73"/>
            <p:cNvSpPr/>
            <p:nvPr/>
          </p:nvSpPr>
          <p:spPr>
            <a:xfrm>
              <a:off x="5366350" y="4474263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g</a:t>
              </a:r>
              <a:r>
                <a:rPr baseline="-25000" i="1" lang="en" sz="1800">
                  <a:solidFill>
                    <a:schemeClr val="dk1"/>
                  </a:solidFill>
                </a:rPr>
                <a:t>4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78" name="Google Shape;1778;p73"/>
            <p:cNvSpPr/>
            <p:nvPr/>
          </p:nvSpPr>
          <p:spPr>
            <a:xfrm>
              <a:off x="7228750" y="34483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t</a:t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1779" name="Google Shape;1779;p73"/>
            <p:cNvCxnSpPr>
              <a:stCxn id="1769" idx="6"/>
              <a:endCxn id="1770" idx="2"/>
            </p:cNvCxnSpPr>
            <p:nvPr/>
          </p:nvCxnSpPr>
          <p:spPr>
            <a:xfrm flipH="1" rot="10800000">
              <a:off x="1992175" y="2571850"/>
              <a:ext cx="1090800" cy="116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0" name="Google Shape;1780;p73"/>
            <p:cNvCxnSpPr>
              <a:stCxn id="1769" idx="6"/>
              <a:endCxn id="1771" idx="2"/>
            </p:cNvCxnSpPr>
            <p:nvPr/>
          </p:nvCxnSpPr>
          <p:spPr>
            <a:xfrm flipH="1" rot="10800000">
              <a:off x="1992175" y="3274150"/>
              <a:ext cx="1090800" cy="460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1" name="Google Shape;1781;p73"/>
            <p:cNvCxnSpPr>
              <a:stCxn id="1769" idx="6"/>
              <a:endCxn id="1772" idx="2"/>
            </p:cNvCxnSpPr>
            <p:nvPr/>
          </p:nvCxnSpPr>
          <p:spPr>
            <a:xfrm>
              <a:off x="1992175" y="3734650"/>
              <a:ext cx="1090800" cy="290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2" name="Google Shape;1782;p73"/>
            <p:cNvCxnSpPr>
              <a:stCxn id="1769" idx="6"/>
              <a:endCxn id="1773" idx="2"/>
            </p:cNvCxnSpPr>
            <p:nvPr/>
          </p:nvCxnSpPr>
          <p:spPr>
            <a:xfrm>
              <a:off x="1992175" y="3734650"/>
              <a:ext cx="1090800" cy="104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3" name="Google Shape;1783;p73"/>
            <p:cNvCxnSpPr>
              <a:stCxn id="1770" idx="6"/>
              <a:endCxn id="1774" idx="2"/>
            </p:cNvCxnSpPr>
            <p:nvPr/>
          </p:nvCxnSpPr>
          <p:spPr>
            <a:xfrm flipH="1" rot="10800000">
              <a:off x="3655650" y="2556150"/>
              <a:ext cx="1710600" cy="15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4" name="Google Shape;1784;p73"/>
            <p:cNvCxnSpPr>
              <a:stCxn id="1770" idx="6"/>
              <a:endCxn id="1776" idx="2"/>
            </p:cNvCxnSpPr>
            <p:nvPr/>
          </p:nvCxnSpPr>
          <p:spPr>
            <a:xfrm>
              <a:off x="3655650" y="2571750"/>
              <a:ext cx="1710600" cy="1437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5" name="Google Shape;1785;p73"/>
            <p:cNvCxnSpPr>
              <a:stCxn id="1771" idx="6"/>
              <a:endCxn id="1774" idx="2"/>
            </p:cNvCxnSpPr>
            <p:nvPr/>
          </p:nvCxnSpPr>
          <p:spPr>
            <a:xfrm flipH="1" rot="10800000">
              <a:off x="3655650" y="2556325"/>
              <a:ext cx="1710600" cy="717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6" name="Google Shape;1786;p73"/>
            <p:cNvCxnSpPr>
              <a:stCxn id="1771" idx="6"/>
              <a:endCxn id="1776" idx="2"/>
            </p:cNvCxnSpPr>
            <p:nvPr/>
          </p:nvCxnSpPr>
          <p:spPr>
            <a:xfrm>
              <a:off x="3655650" y="3274225"/>
              <a:ext cx="1710600" cy="735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7" name="Google Shape;1787;p73"/>
            <p:cNvCxnSpPr>
              <a:stCxn id="1772" idx="6"/>
              <a:endCxn id="1777" idx="2"/>
            </p:cNvCxnSpPr>
            <p:nvPr/>
          </p:nvCxnSpPr>
          <p:spPr>
            <a:xfrm>
              <a:off x="3655650" y="4025150"/>
              <a:ext cx="1710600" cy="735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8" name="Google Shape;1788;p73"/>
            <p:cNvCxnSpPr>
              <a:stCxn id="1773" idx="6"/>
              <a:endCxn id="1775" idx="2"/>
            </p:cNvCxnSpPr>
            <p:nvPr/>
          </p:nvCxnSpPr>
          <p:spPr>
            <a:xfrm flipH="1" rot="10800000">
              <a:off x="3655650" y="3258675"/>
              <a:ext cx="1710600" cy="1517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9" name="Google Shape;1789;p73"/>
            <p:cNvCxnSpPr>
              <a:stCxn id="1773" idx="6"/>
              <a:endCxn id="1776" idx="2"/>
            </p:cNvCxnSpPr>
            <p:nvPr/>
          </p:nvCxnSpPr>
          <p:spPr>
            <a:xfrm flipH="1" rot="10800000">
              <a:off x="3655650" y="4009575"/>
              <a:ext cx="1710600" cy="766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90" name="Google Shape;1790;p73"/>
            <p:cNvCxnSpPr>
              <a:stCxn id="1772" idx="6"/>
              <a:endCxn id="1775" idx="2"/>
            </p:cNvCxnSpPr>
            <p:nvPr/>
          </p:nvCxnSpPr>
          <p:spPr>
            <a:xfrm flipH="1" rot="10800000">
              <a:off x="3655650" y="3258650"/>
              <a:ext cx="1710600" cy="766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91" name="Google Shape;1791;p73"/>
            <p:cNvCxnSpPr>
              <a:stCxn id="1775" idx="6"/>
              <a:endCxn id="1778" idx="2"/>
            </p:cNvCxnSpPr>
            <p:nvPr/>
          </p:nvCxnSpPr>
          <p:spPr>
            <a:xfrm>
              <a:off x="5939050" y="3258763"/>
              <a:ext cx="1289700" cy="475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92" name="Google Shape;1792;p73"/>
            <p:cNvCxnSpPr>
              <a:stCxn id="1774" idx="6"/>
              <a:endCxn id="1778" idx="2"/>
            </p:cNvCxnSpPr>
            <p:nvPr/>
          </p:nvCxnSpPr>
          <p:spPr>
            <a:xfrm>
              <a:off x="5939050" y="2556288"/>
              <a:ext cx="1289700" cy="1178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93" name="Google Shape;1793;p73"/>
            <p:cNvCxnSpPr>
              <a:stCxn id="1776" idx="6"/>
              <a:endCxn id="1778" idx="2"/>
            </p:cNvCxnSpPr>
            <p:nvPr/>
          </p:nvCxnSpPr>
          <p:spPr>
            <a:xfrm flipH="1" rot="10800000">
              <a:off x="5939050" y="3734588"/>
              <a:ext cx="1289700" cy="275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94" name="Google Shape;1794;p73"/>
            <p:cNvCxnSpPr>
              <a:stCxn id="1777" idx="6"/>
              <a:endCxn id="1778" idx="2"/>
            </p:cNvCxnSpPr>
            <p:nvPr/>
          </p:nvCxnSpPr>
          <p:spPr>
            <a:xfrm flipH="1" rot="10800000">
              <a:off x="5939050" y="3734613"/>
              <a:ext cx="1289700" cy="1026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95" name="Google Shape;1795;p73"/>
            <p:cNvSpPr txBox="1"/>
            <p:nvPr/>
          </p:nvSpPr>
          <p:spPr>
            <a:xfrm>
              <a:off x="6896750" y="4571175"/>
              <a:ext cx="18114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(all capacities = 1)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Cut: Project Selection</a:t>
            </a:r>
            <a:endParaRPr/>
          </a:p>
        </p:txBody>
      </p:sp>
      <p:sp>
        <p:nvSpPr>
          <p:cNvPr id="1801" name="Google Shape;1801;p7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a set of projects </a:t>
            </a:r>
            <a:r>
              <a:rPr i="1" lang="en"/>
              <a:t>p</a:t>
            </a:r>
            <a:r>
              <a:rPr baseline="-25000" i="1" lang="en"/>
              <a:t>i</a:t>
            </a:r>
            <a:r>
              <a:rPr baseline="-25000" lang="en"/>
              <a:t> </a:t>
            </a:r>
            <a:r>
              <a:rPr lang="en"/>
              <a:t>which will each net a revenue of </a:t>
            </a:r>
            <a:r>
              <a:rPr i="1" lang="en"/>
              <a:t>r(p</a:t>
            </a:r>
            <a:r>
              <a:rPr baseline="-25000" i="1" lang="en"/>
              <a:t>i</a:t>
            </a:r>
            <a:r>
              <a:rPr i="1" lang="en"/>
              <a:t>)</a:t>
            </a:r>
            <a:r>
              <a:rPr lang="en"/>
              <a:t>. Each project will require purchasing one or more machines </a:t>
            </a:r>
            <a:r>
              <a:rPr i="1" lang="en"/>
              <a:t>q</a:t>
            </a:r>
            <a:r>
              <a:rPr baseline="-25000" i="1" lang="en"/>
              <a:t>j</a:t>
            </a:r>
            <a:r>
              <a:rPr i="1" lang="en"/>
              <a:t> </a:t>
            </a:r>
            <a:r>
              <a:rPr lang="en"/>
              <a:t>each of which costs </a:t>
            </a:r>
            <a:r>
              <a:rPr i="1" lang="en"/>
              <a:t>c(q</a:t>
            </a:r>
            <a:r>
              <a:rPr baseline="-25000" i="1" lang="en"/>
              <a:t>j</a:t>
            </a:r>
            <a:r>
              <a:rPr i="1" lang="en"/>
              <a:t>)</a:t>
            </a:r>
            <a:r>
              <a:rPr lang="en"/>
              <a:t>. Machines can be shared by multiple projects. The goal is to maximize profit.</a:t>
            </a:r>
            <a:endParaRPr/>
          </a:p>
        </p:txBody>
      </p:sp>
      <p:sp>
        <p:nvSpPr>
          <p:cNvPr id="1802" name="Google Shape;1802;p74"/>
          <p:cNvSpPr txBox="1"/>
          <p:nvPr/>
        </p:nvSpPr>
        <p:spPr>
          <a:xfrm>
            <a:off x="765225" y="2706525"/>
            <a:ext cx="74295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Let </a:t>
            </a:r>
            <a:r>
              <a:rPr i="1" lang="en">
                <a:solidFill>
                  <a:srgbClr val="999999"/>
                </a:solidFill>
              </a:rPr>
              <a:t>P̄</a:t>
            </a:r>
            <a:r>
              <a:rPr lang="en">
                <a:solidFill>
                  <a:srgbClr val="999999"/>
                </a:solidFill>
              </a:rPr>
              <a:t> be the set of projects NOT taken, and </a:t>
            </a:r>
            <a:r>
              <a:rPr i="1" lang="en">
                <a:solidFill>
                  <a:srgbClr val="999999"/>
                </a:solidFill>
              </a:rPr>
              <a:t>Q </a:t>
            </a:r>
            <a:r>
              <a:rPr lang="en">
                <a:solidFill>
                  <a:srgbClr val="999999"/>
                </a:solidFill>
              </a:rPr>
              <a:t>be the set of machines purchased. Then we want:</a:t>
            </a:r>
            <a:endParaRPr/>
          </a:p>
        </p:txBody>
      </p:sp>
      <p:sp>
        <p:nvSpPr>
          <p:cNvPr id="1803" name="Google Shape;1803;p74"/>
          <p:cNvSpPr txBox="1"/>
          <p:nvPr/>
        </p:nvSpPr>
        <p:spPr>
          <a:xfrm>
            <a:off x="1385150" y="3262400"/>
            <a:ext cx="5579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</a:rPr>
              <a:t>m</a:t>
            </a:r>
            <a:r>
              <a:rPr lang="en" sz="2400">
                <a:solidFill>
                  <a:srgbClr val="999999"/>
                </a:solidFill>
              </a:rPr>
              <a:t>ax [ ∑</a:t>
            </a:r>
            <a:r>
              <a:rPr baseline="-25000" i="1" lang="en" sz="2400">
                <a:solidFill>
                  <a:srgbClr val="999999"/>
                </a:solidFill>
              </a:rPr>
              <a:t>i</a:t>
            </a:r>
            <a:r>
              <a:rPr lang="en" sz="2400">
                <a:solidFill>
                  <a:srgbClr val="999999"/>
                </a:solidFill>
              </a:rPr>
              <a:t> </a:t>
            </a:r>
            <a:r>
              <a:rPr i="1" lang="en" sz="2400">
                <a:solidFill>
                  <a:srgbClr val="999999"/>
                </a:solidFill>
              </a:rPr>
              <a:t>r(p</a:t>
            </a:r>
            <a:r>
              <a:rPr baseline="-25000" i="1" lang="en" sz="2400">
                <a:solidFill>
                  <a:srgbClr val="999999"/>
                </a:solidFill>
              </a:rPr>
              <a:t>i</a:t>
            </a:r>
            <a:r>
              <a:rPr i="1" lang="en" sz="2400">
                <a:solidFill>
                  <a:srgbClr val="999999"/>
                </a:solidFill>
              </a:rPr>
              <a:t>)</a:t>
            </a:r>
            <a:r>
              <a:rPr lang="en" sz="2400">
                <a:solidFill>
                  <a:srgbClr val="999999"/>
                </a:solidFill>
              </a:rPr>
              <a:t> - </a:t>
            </a:r>
            <a:r>
              <a:rPr lang="en" sz="2400">
                <a:solidFill>
                  <a:srgbClr val="999999"/>
                </a:solidFill>
              </a:rPr>
              <a:t>∑</a:t>
            </a:r>
            <a:r>
              <a:rPr baseline="-25000" i="1" lang="en" sz="2400">
                <a:solidFill>
                  <a:srgbClr val="999999"/>
                </a:solidFill>
              </a:rPr>
              <a:t>pi∈ P̄</a:t>
            </a:r>
            <a:r>
              <a:rPr lang="en" sz="2400">
                <a:solidFill>
                  <a:srgbClr val="999999"/>
                </a:solidFill>
              </a:rPr>
              <a:t> </a:t>
            </a:r>
            <a:r>
              <a:rPr i="1" lang="en" sz="2400">
                <a:solidFill>
                  <a:srgbClr val="999999"/>
                </a:solidFill>
              </a:rPr>
              <a:t>r(p</a:t>
            </a:r>
            <a:r>
              <a:rPr baseline="-25000" i="1" lang="en" sz="2400">
                <a:solidFill>
                  <a:srgbClr val="999999"/>
                </a:solidFill>
              </a:rPr>
              <a:t>i</a:t>
            </a:r>
            <a:r>
              <a:rPr i="1" lang="en" sz="2400">
                <a:solidFill>
                  <a:srgbClr val="999999"/>
                </a:solidFill>
              </a:rPr>
              <a:t>)</a:t>
            </a:r>
            <a:r>
              <a:rPr lang="en" sz="2400">
                <a:solidFill>
                  <a:srgbClr val="999999"/>
                </a:solidFill>
              </a:rPr>
              <a:t> - ∑</a:t>
            </a:r>
            <a:r>
              <a:rPr baseline="-25000" i="1" lang="en" sz="2400">
                <a:solidFill>
                  <a:srgbClr val="999999"/>
                </a:solidFill>
              </a:rPr>
              <a:t>pj∈ Q</a:t>
            </a:r>
            <a:r>
              <a:rPr lang="en" sz="2400">
                <a:solidFill>
                  <a:srgbClr val="999999"/>
                </a:solidFill>
              </a:rPr>
              <a:t> </a:t>
            </a:r>
            <a:r>
              <a:rPr i="1" lang="en" sz="2400">
                <a:solidFill>
                  <a:srgbClr val="999999"/>
                </a:solidFill>
              </a:rPr>
              <a:t>c(q</a:t>
            </a:r>
            <a:r>
              <a:rPr baseline="-25000" i="1" lang="en" sz="2400">
                <a:solidFill>
                  <a:srgbClr val="999999"/>
                </a:solidFill>
              </a:rPr>
              <a:t>j</a:t>
            </a:r>
            <a:r>
              <a:rPr i="1" lang="en" sz="2400">
                <a:solidFill>
                  <a:srgbClr val="999999"/>
                </a:solidFill>
              </a:rPr>
              <a:t>)</a:t>
            </a:r>
            <a:r>
              <a:rPr lang="en" sz="2400">
                <a:solidFill>
                  <a:srgbClr val="999999"/>
                </a:solidFill>
              </a:rPr>
              <a:t> ]</a:t>
            </a:r>
            <a:endParaRPr b="1" sz="2400">
              <a:solidFill>
                <a:srgbClr val="999999"/>
              </a:solidFill>
            </a:endParaRPr>
          </a:p>
        </p:txBody>
      </p:sp>
      <p:sp>
        <p:nvSpPr>
          <p:cNvPr id="1804" name="Google Shape;1804;p74"/>
          <p:cNvSpPr txBox="1"/>
          <p:nvPr/>
        </p:nvSpPr>
        <p:spPr>
          <a:xfrm>
            <a:off x="1385150" y="4274300"/>
            <a:ext cx="5579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</a:rPr>
              <a:t>∑</a:t>
            </a:r>
            <a:r>
              <a:rPr baseline="-25000" i="1" lang="en" sz="2400">
                <a:solidFill>
                  <a:srgbClr val="999999"/>
                </a:solidFill>
              </a:rPr>
              <a:t>i</a:t>
            </a:r>
            <a:r>
              <a:rPr lang="en" sz="2400">
                <a:solidFill>
                  <a:srgbClr val="999999"/>
                </a:solidFill>
              </a:rPr>
              <a:t> </a:t>
            </a:r>
            <a:r>
              <a:rPr i="1" lang="en" sz="2400">
                <a:solidFill>
                  <a:srgbClr val="999999"/>
                </a:solidFill>
              </a:rPr>
              <a:t>r(p</a:t>
            </a:r>
            <a:r>
              <a:rPr baseline="-25000" i="1" lang="en" sz="2400">
                <a:solidFill>
                  <a:srgbClr val="999999"/>
                </a:solidFill>
              </a:rPr>
              <a:t>i</a:t>
            </a:r>
            <a:r>
              <a:rPr i="1" lang="en" sz="2400">
                <a:solidFill>
                  <a:srgbClr val="999999"/>
                </a:solidFill>
              </a:rPr>
              <a:t>) - </a:t>
            </a:r>
            <a:r>
              <a:rPr lang="en" sz="2400">
                <a:solidFill>
                  <a:srgbClr val="999999"/>
                </a:solidFill>
              </a:rPr>
              <a:t>min </a:t>
            </a:r>
            <a:r>
              <a:rPr lang="en" sz="2400">
                <a:solidFill>
                  <a:srgbClr val="999999"/>
                </a:solidFill>
              </a:rPr>
              <a:t>[ ∑</a:t>
            </a:r>
            <a:r>
              <a:rPr baseline="-25000" i="1" lang="en" sz="2400">
                <a:solidFill>
                  <a:srgbClr val="999999"/>
                </a:solidFill>
              </a:rPr>
              <a:t>pi∈ P̄</a:t>
            </a:r>
            <a:r>
              <a:rPr lang="en" sz="2400">
                <a:solidFill>
                  <a:srgbClr val="999999"/>
                </a:solidFill>
              </a:rPr>
              <a:t> </a:t>
            </a:r>
            <a:r>
              <a:rPr i="1" lang="en" sz="2400">
                <a:solidFill>
                  <a:srgbClr val="999999"/>
                </a:solidFill>
              </a:rPr>
              <a:t>r(p</a:t>
            </a:r>
            <a:r>
              <a:rPr baseline="-25000" i="1" lang="en" sz="2400">
                <a:solidFill>
                  <a:srgbClr val="999999"/>
                </a:solidFill>
              </a:rPr>
              <a:t>i</a:t>
            </a:r>
            <a:r>
              <a:rPr i="1" lang="en" sz="2400">
                <a:solidFill>
                  <a:srgbClr val="999999"/>
                </a:solidFill>
              </a:rPr>
              <a:t>)</a:t>
            </a:r>
            <a:r>
              <a:rPr lang="en" sz="2400">
                <a:solidFill>
                  <a:srgbClr val="999999"/>
                </a:solidFill>
              </a:rPr>
              <a:t> + ∑</a:t>
            </a:r>
            <a:r>
              <a:rPr baseline="-25000" i="1" lang="en" sz="2400">
                <a:solidFill>
                  <a:srgbClr val="999999"/>
                </a:solidFill>
              </a:rPr>
              <a:t>pj∈ Q</a:t>
            </a:r>
            <a:r>
              <a:rPr lang="en" sz="2400">
                <a:solidFill>
                  <a:srgbClr val="999999"/>
                </a:solidFill>
              </a:rPr>
              <a:t> </a:t>
            </a:r>
            <a:r>
              <a:rPr i="1" lang="en" sz="2400">
                <a:solidFill>
                  <a:srgbClr val="999999"/>
                </a:solidFill>
              </a:rPr>
              <a:t>c(q</a:t>
            </a:r>
            <a:r>
              <a:rPr baseline="-25000" i="1" lang="en" sz="2400">
                <a:solidFill>
                  <a:srgbClr val="999999"/>
                </a:solidFill>
              </a:rPr>
              <a:t>j</a:t>
            </a:r>
            <a:r>
              <a:rPr i="1" lang="en" sz="2400">
                <a:solidFill>
                  <a:srgbClr val="999999"/>
                </a:solidFill>
              </a:rPr>
              <a:t>)</a:t>
            </a:r>
            <a:r>
              <a:rPr lang="en" sz="2400">
                <a:solidFill>
                  <a:srgbClr val="999999"/>
                </a:solidFill>
              </a:rPr>
              <a:t> ]</a:t>
            </a:r>
            <a:endParaRPr b="1" sz="2400">
              <a:solidFill>
                <a:srgbClr val="999999"/>
              </a:solidFill>
            </a:endParaRPr>
          </a:p>
        </p:txBody>
      </p:sp>
      <p:sp>
        <p:nvSpPr>
          <p:cNvPr id="1805" name="Google Shape;1805;p74"/>
          <p:cNvSpPr txBox="1"/>
          <p:nvPr/>
        </p:nvSpPr>
        <p:spPr>
          <a:xfrm>
            <a:off x="765225" y="3835925"/>
            <a:ext cx="5579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Which can be reformulated as: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806" name="Google Shape;1806;p74"/>
          <p:cNvSpPr/>
          <p:nvPr/>
        </p:nvSpPr>
        <p:spPr>
          <a:xfrm rot="-1500044">
            <a:off x="6726938" y="4388369"/>
            <a:ext cx="2482228" cy="24193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DADAD"/>
                </a:solidFill>
                <a:latin typeface="Arial"/>
              </a:rPr>
              <a:t>OPTIONAL MATERIAL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Cut: Project Selection</a:t>
            </a:r>
            <a:endParaRPr/>
          </a:p>
        </p:txBody>
      </p:sp>
      <p:grpSp>
        <p:nvGrpSpPr>
          <p:cNvPr id="1812" name="Google Shape;1812;p75"/>
          <p:cNvGrpSpPr/>
          <p:nvPr/>
        </p:nvGrpSpPr>
        <p:grpSpPr>
          <a:xfrm>
            <a:off x="1090150" y="2098950"/>
            <a:ext cx="6422800" cy="2771825"/>
            <a:chOff x="1419475" y="2282975"/>
            <a:chExt cx="6422800" cy="2771825"/>
          </a:xfrm>
        </p:grpSpPr>
        <p:sp>
          <p:nvSpPr>
            <p:cNvPr id="1813" name="Google Shape;1813;p75"/>
            <p:cNvSpPr/>
            <p:nvPr/>
          </p:nvSpPr>
          <p:spPr>
            <a:xfrm>
              <a:off x="1419475" y="34483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s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814" name="Google Shape;1814;p75"/>
            <p:cNvSpPr/>
            <p:nvPr/>
          </p:nvSpPr>
          <p:spPr>
            <a:xfrm>
              <a:off x="3117850" y="24145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rgbClr val="FFFFFF"/>
                  </a:solidFill>
                </a:rPr>
                <a:t>p</a:t>
              </a:r>
              <a:r>
                <a:rPr baseline="-25000" i="1" lang="en" sz="1800">
                  <a:solidFill>
                    <a:srgbClr val="FFFFFF"/>
                  </a:solidFill>
                </a:rPr>
                <a:t>1</a:t>
              </a:r>
              <a:endParaRPr baseline="-25000" i="1" sz="1800">
                <a:solidFill>
                  <a:srgbClr val="FFFFFF"/>
                </a:solidFill>
              </a:endParaRPr>
            </a:p>
          </p:txBody>
        </p:sp>
        <p:sp>
          <p:nvSpPr>
            <p:cNvPr id="1815" name="Google Shape;1815;p75"/>
            <p:cNvSpPr/>
            <p:nvPr/>
          </p:nvSpPr>
          <p:spPr>
            <a:xfrm>
              <a:off x="3117850" y="34483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p</a:t>
              </a:r>
              <a:r>
                <a:rPr baseline="-25000" i="1" lang="en" sz="1800">
                  <a:solidFill>
                    <a:schemeClr val="dk1"/>
                  </a:solidFill>
                </a:rPr>
                <a:t>2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816" name="Google Shape;1816;p75"/>
            <p:cNvSpPr/>
            <p:nvPr/>
          </p:nvSpPr>
          <p:spPr>
            <a:xfrm>
              <a:off x="3117850" y="44821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p</a:t>
              </a:r>
              <a:r>
                <a:rPr baseline="-25000" i="1" lang="en" sz="1800">
                  <a:solidFill>
                    <a:schemeClr val="dk1"/>
                  </a:solidFill>
                </a:rPr>
                <a:t>3</a:t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1817" name="Google Shape;1817;p75"/>
            <p:cNvCxnSpPr>
              <a:stCxn id="1813" idx="7"/>
              <a:endCxn id="1814" idx="2"/>
            </p:cNvCxnSpPr>
            <p:nvPr/>
          </p:nvCxnSpPr>
          <p:spPr>
            <a:xfrm flipH="1" rot="10800000">
              <a:off x="1908305" y="2700870"/>
              <a:ext cx="1209600" cy="83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18" name="Google Shape;1818;p75"/>
            <p:cNvCxnSpPr>
              <a:stCxn id="1813" idx="6"/>
              <a:endCxn id="1815" idx="2"/>
            </p:cNvCxnSpPr>
            <p:nvPr/>
          </p:nvCxnSpPr>
          <p:spPr>
            <a:xfrm>
              <a:off x="1992175" y="3734650"/>
              <a:ext cx="11256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19" name="Google Shape;1819;p75"/>
            <p:cNvCxnSpPr>
              <a:stCxn id="1813" idx="5"/>
              <a:endCxn id="1816" idx="2"/>
            </p:cNvCxnSpPr>
            <p:nvPr/>
          </p:nvCxnSpPr>
          <p:spPr>
            <a:xfrm>
              <a:off x="1908305" y="3937130"/>
              <a:ext cx="1209600" cy="83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20" name="Google Shape;1820;p75"/>
            <p:cNvSpPr/>
            <p:nvPr/>
          </p:nvSpPr>
          <p:spPr>
            <a:xfrm>
              <a:off x="5292650" y="24145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rgbClr val="FFFFFF"/>
                  </a:solidFill>
                </a:rPr>
                <a:t>q</a:t>
              </a:r>
              <a:r>
                <a:rPr baseline="-25000" i="1" lang="en" sz="1800">
                  <a:solidFill>
                    <a:srgbClr val="FFFFFF"/>
                  </a:solidFill>
                </a:rPr>
                <a:t>1</a:t>
              </a:r>
              <a:endParaRPr baseline="-25000" i="1" sz="1800">
                <a:solidFill>
                  <a:srgbClr val="FFFFFF"/>
                </a:solidFill>
              </a:endParaRPr>
            </a:p>
          </p:txBody>
        </p:sp>
        <p:sp>
          <p:nvSpPr>
            <p:cNvPr id="1821" name="Google Shape;1821;p75"/>
            <p:cNvSpPr/>
            <p:nvPr/>
          </p:nvSpPr>
          <p:spPr>
            <a:xfrm>
              <a:off x="5292650" y="34483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q</a:t>
              </a:r>
              <a:r>
                <a:rPr baseline="-25000" i="1" lang="en" sz="1800">
                  <a:solidFill>
                    <a:schemeClr val="dk1"/>
                  </a:solidFill>
                </a:rPr>
                <a:t>2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822" name="Google Shape;1822;p75"/>
            <p:cNvSpPr/>
            <p:nvPr/>
          </p:nvSpPr>
          <p:spPr>
            <a:xfrm>
              <a:off x="5292650" y="44821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q</a:t>
              </a:r>
              <a:r>
                <a:rPr baseline="-25000" i="1" lang="en" sz="1800">
                  <a:solidFill>
                    <a:schemeClr val="dk1"/>
                  </a:solidFill>
                </a:rPr>
                <a:t>3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823" name="Google Shape;1823;p75"/>
            <p:cNvSpPr/>
            <p:nvPr/>
          </p:nvSpPr>
          <p:spPr>
            <a:xfrm>
              <a:off x="7269575" y="34483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t</a:t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1824" name="Google Shape;1824;p75"/>
            <p:cNvCxnSpPr>
              <a:stCxn id="1820" idx="6"/>
              <a:endCxn id="1823" idx="1"/>
            </p:cNvCxnSpPr>
            <p:nvPr/>
          </p:nvCxnSpPr>
          <p:spPr>
            <a:xfrm>
              <a:off x="5865350" y="2700850"/>
              <a:ext cx="1488000" cy="83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25" name="Google Shape;1825;p75"/>
            <p:cNvCxnSpPr>
              <a:stCxn id="1821" idx="6"/>
              <a:endCxn id="1823" idx="2"/>
            </p:cNvCxnSpPr>
            <p:nvPr/>
          </p:nvCxnSpPr>
          <p:spPr>
            <a:xfrm>
              <a:off x="5865350" y="3734650"/>
              <a:ext cx="14043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26" name="Google Shape;1826;p75"/>
            <p:cNvCxnSpPr>
              <a:stCxn id="1822" idx="6"/>
              <a:endCxn id="1823" idx="3"/>
            </p:cNvCxnSpPr>
            <p:nvPr/>
          </p:nvCxnSpPr>
          <p:spPr>
            <a:xfrm flipH="1" rot="10800000">
              <a:off x="5865350" y="3937150"/>
              <a:ext cx="1488000" cy="83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27" name="Google Shape;1827;p75"/>
            <p:cNvCxnSpPr>
              <a:stCxn id="1814" idx="6"/>
              <a:endCxn id="1820" idx="2"/>
            </p:cNvCxnSpPr>
            <p:nvPr/>
          </p:nvCxnSpPr>
          <p:spPr>
            <a:xfrm>
              <a:off x="3690550" y="2700850"/>
              <a:ext cx="1602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28" name="Google Shape;1828;p75"/>
            <p:cNvCxnSpPr>
              <a:stCxn id="1814" idx="6"/>
              <a:endCxn id="1821" idx="2"/>
            </p:cNvCxnSpPr>
            <p:nvPr/>
          </p:nvCxnSpPr>
          <p:spPr>
            <a:xfrm>
              <a:off x="3690550" y="2700850"/>
              <a:ext cx="1602000" cy="1033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29" name="Google Shape;1829;p75"/>
            <p:cNvCxnSpPr>
              <a:stCxn id="1815" idx="6"/>
              <a:endCxn id="1821" idx="2"/>
            </p:cNvCxnSpPr>
            <p:nvPr/>
          </p:nvCxnSpPr>
          <p:spPr>
            <a:xfrm>
              <a:off x="3690550" y="3734650"/>
              <a:ext cx="1602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0" name="Google Shape;1830;p75"/>
            <p:cNvCxnSpPr>
              <a:stCxn id="1816" idx="6"/>
              <a:endCxn id="1822" idx="2"/>
            </p:cNvCxnSpPr>
            <p:nvPr/>
          </p:nvCxnSpPr>
          <p:spPr>
            <a:xfrm>
              <a:off x="3690550" y="4768450"/>
              <a:ext cx="1602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31" name="Google Shape;1831;p75"/>
            <p:cNvSpPr txBox="1"/>
            <p:nvPr/>
          </p:nvSpPr>
          <p:spPr>
            <a:xfrm>
              <a:off x="4120625" y="2282975"/>
              <a:ext cx="66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</a:rPr>
                <a:t>∞</a:t>
              </a:r>
              <a:endParaRPr/>
            </a:p>
          </p:txBody>
        </p:sp>
        <p:sp>
          <p:nvSpPr>
            <p:cNvPr id="1832" name="Google Shape;1832;p75"/>
            <p:cNvSpPr txBox="1"/>
            <p:nvPr/>
          </p:nvSpPr>
          <p:spPr>
            <a:xfrm>
              <a:off x="4379300" y="2918600"/>
              <a:ext cx="66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</a:rPr>
                <a:t>∞</a:t>
              </a:r>
              <a:endParaRPr/>
            </a:p>
          </p:txBody>
        </p:sp>
        <p:sp>
          <p:nvSpPr>
            <p:cNvPr id="1833" name="Google Shape;1833;p75"/>
            <p:cNvSpPr txBox="1"/>
            <p:nvPr/>
          </p:nvSpPr>
          <p:spPr>
            <a:xfrm>
              <a:off x="4017050" y="3326725"/>
              <a:ext cx="66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</a:rPr>
                <a:t>∞</a:t>
              </a:r>
              <a:endParaRPr/>
            </a:p>
          </p:txBody>
        </p:sp>
        <p:sp>
          <p:nvSpPr>
            <p:cNvPr id="1834" name="Google Shape;1834;p75"/>
            <p:cNvSpPr txBox="1"/>
            <p:nvPr/>
          </p:nvSpPr>
          <p:spPr>
            <a:xfrm>
              <a:off x="4120625" y="4370475"/>
              <a:ext cx="66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</a:rPr>
                <a:t>∞</a:t>
              </a:r>
              <a:endParaRPr/>
            </a:p>
          </p:txBody>
        </p:sp>
        <p:sp>
          <p:nvSpPr>
            <p:cNvPr id="1835" name="Google Shape;1835;p75"/>
            <p:cNvSpPr txBox="1"/>
            <p:nvPr/>
          </p:nvSpPr>
          <p:spPr>
            <a:xfrm>
              <a:off x="1908299" y="2706525"/>
              <a:ext cx="7014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FFFFFF"/>
                  </a:solidFill>
                </a:rPr>
                <a:t>r(p</a:t>
              </a:r>
              <a:r>
                <a:rPr baseline="-25000" i="1" lang="en">
                  <a:solidFill>
                    <a:srgbClr val="FFFFFF"/>
                  </a:solidFill>
                </a:rPr>
                <a:t>1</a:t>
              </a:r>
              <a:r>
                <a:rPr i="1" lang="en">
                  <a:solidFill>
                    <a:srgbClr val="FFFFFF"/>
                  </a:solidFill>
                </a:rPr>
                <a:t>)</a:t>
              </a:r>
              <a:endParaRPr i="1">
                <a:solidFill>
                  <a:srgbClr val="FFFFFF"/>
                </a:solidFill>
              </a:endParaRPr>
            </a:p>
          </p:txBody>
        </p:sp>
        <p:sp>
          <p:nvSpPr>
            <p:cNvPr id="1836" name="Google Shape;1836;p75"/>
            <p:cNvSpPr txBox="1"/>
            <p:nvPr/>
          </p:nvSpPr>
          <p:spPr>
            <a:xfrm>
              <a:off x="2204312" y="3387800"/>
              <a:ext cx="7014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FFFFFF"/>
                  </a:solidFill>
                </a:rPr>
                <a:t>r(p</a:t>
              </a:r>
              <a:r>
                <a:rPr baseline="-25000" i="1" lang="en">
                  <a:solidFill>
                    <a:srgbClr val="FFFFFF"/>
                  </a:solidFill>
                </a:rPr>
                <a:t>2</a:t>
              </a:r>
              <a:r>
                <a:rPr i="1" lang="en">
                  <a:solidFill>
                    <a:srgbClr val="FFFFFF"/>
                  </a:solidFill>
                </a:rPr>
                <a:t>)</a:t>
              </a:r>
              <a:endParaRPr i="1">
                <a:solidFill>
                  <a:srgbClr val="FFFFFF"/>
                </a:solidFill>
              </a:endParaRPr>
            </a:p>
          </p:txBody>
        </p:sp>
        <p:sp>
          <p:nvSpPr>
            <p:cNvPr id="1837" name="Google Shape;1837;p75"/>
            <p:cNvSpPr txBox="1"/>
            <p:nvPr/>
          </p:nvSpPr>
          <p:spPr>
            <a:xfrm>
              <a:off x="1986387" y="4370475"/>
              <a:ext cx="7014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FFFFFF"/>
                  </a:solidFill>
                </a:rPr>
                <a:t>r(p</a:t>
              </a:r>
              <a:r>
                <a:rPr baseline="-25000" i="1" lang="en">
                  <a:solidFill>
                    <a:srgbClr val="FFFFFF"/>
                  </a:solidFill>
                </a:rPr>
                <a:t>3</a:t>
              </a:r>
              <a:r>
                <a:rPr i="1" lang="en">
                  <a:solidFill>
                    <a:srgbClr val="FFFFFF"/>
                  </a:solidFill>
                </a:rPr>
                <a:t>)</a:t>
              </a:r>
              <a:endParaRPr i="1">
                <a:solidFill>
                  <a:srgbClr val="FFFFFF"/>
                </a:solidFill>
              </a:endParaRPr>
            </a:p>
          </p:txBody>
        </p:sp>
        <p:sp>
          <p:nvSpPr>
            <p:cNvPr id="1838" name="Google Shape;1838;p75"/>
            <p:cNvSpPr txBox="1"/>
            <p:nvPr/>
          </p:nvSpPr>
          <p:spPr>
            <a:xfrm>
              <a:off x="6376187" y="2706525"/>
              <a:ext cx="7014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FFFFFF"/>
                  </a:solidFill>
                </a:rPr>
                <a:t>c(q</a:t>
              </a:r>
              <a:r>
                <a:rPr baseline="-25000" i="1" lang="en">
                  <a:solidFill>
                    <a:srgbClr val="FFFFFF"/>
                  </a:solidFill>
                </a:rPr>
                <a:t>1</a:t>
              </a:r>
              <a:r>
                <a:rPr i="1" lang="en">
                  <a:solidFill>
                    <a:srgbClr val="FFFFFF"/>
                  </a:solidFill>
                </a:rPr>
                <a:t>)</a:t>
              </a:r>
              <a:endParaRPr i="1">
                <a:solidFill>
                  <a:srgbClr val="FFFFFF"/>
                </a:solidFill>
              </a:endParaRPr>
            </a:p>
          </p:txBody>
        </p:sp>
        <p:sp>
          <p:nvSpPr>
            <p:cNvPr id="1839" name="Google Shape;1839;p75"/>
            <p:cNvSpPr txBox="1"/>
            <p:nvPr/>
          </p:nvSpPr>
          <p:spPr>
            <a:xfrm>
              <a:off x="6168837" y="3387800"/>
              <a:ext cx="7014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FFFFFF"/>
                  </a:solidFill>
                </a:rPr>
                <a:t>c(q</a:t>
              </a:r>
              <a:r>
                <a:rPr baseline="-25000" i="1" lang="en">
                  <a:solidFill>
                    <a:srgbClr val="FFFFFF"/>
                  </a:solidFill>
                </a:rPr>
                <a:t>2</a:t>
              </a:r>
              <a:r>
                <a:rPr i="1" lang="en">
                  <a:solidFill>
                    <a:srgbClr val="FFFFFF"/>
                  </a:solidFill>
                </a:rPr>
                <a:t>)</a:t>
              </a:r>
              <a:endParaRPr i="1">
                <a:solidFill>
                  <a:srgbClr val="FFFFFF"/>
                </a:solidFill>
              </a:endParaRPr>
            </a:p>
          </p:txBody>
        </p:sp>
        <p:sp>
          <p:nvSpPr>
            <p:cNvPr id="1840" name="Google Shape;1840;p75"/>
            <p:cNvSpPr txBox="1"/>
            <p:nvPr/>
          </p:nvSpPr>
          <p:spPr>
            <a:xfrm>
              <a:off x="6376187" y="4370475"/>
              <a:ext cx="7014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FFFFFF"/>
                  </a:solidFill>
                </a:rPr>
                <a:t>c(q</a:t>
              </a:r>
              <a:r>
                <a:rPr baseline="-25000" i="1" lang="en">
                  <a:solidFill>
                    <a:srgbClr val="FFFFFF"/>
                  </a:solidFill>
                </a:rPr>
                <a:t>3</a:t>
              </a:r>
              <a:r>
                <a:rPr i="1" lang="en">
                  <a:solidFill>
                    <a:srgbClr val="FFFFFF"/>
                  </a:solidFill>
                </a:rPr>
                <a:t>)</a:t>
              </a:r>
              <a:endParaRPr i="1">
                <a:solidFill>
                  <a:srgbClr val="FFFFFF"/>
                </a:solidFill>
              </a:endParaRPr>
            </a:p>
          </p:txBody>
        </p:sp>
      </p:grpSp>
      <p:sp>
        <p:nvSpPr>
          <p:cNvPr id="1841" name="Google Shape;1841;p75"/>
          <p:cNvSpPr txBox="1"/>
          <p:nvPr/>
        </p:nvSpPr>
        <p:spPr>
          <a:xfrm>
            <a:off x="1657125" y="1097175"/>
            <a:ext cx="5579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</a:rPr>
              <a:t>∑</a:t>
            </a:r>
            <a:r>
              <a:rPr baseline="-25000" i="1" lang="en" sz="2400">
                <a:solidFill>
                  <a:srgbClr val="999999"/>
                </a:solidFill>
              </a:rPr>
              <a:t>i</a:t>
            </a:r>
            <a:r>
              <a:rPr lang="en" sz="2400">
                <a:solidFill>
                  <a:srgbClr val="999999"/>
                </a:solidFill>
              </a:rPr>
              <a:t> </a:t>
            </a:r>
            <a:r>
              <a:rPr i="1" lang="en" sz="2400">
                <a:solidFill>
                  <a:srgbClr val="999999"/>
                </a:solidFill>
              </a:rPr>
              <a:t>r(p</a:t>
            </a:r>
            <a:r>
              <a:rPr baseline="-25000" i="1" lang="en" sz="2400">
                <a:solidFill>
                  <a:srgbClr val="999999"/>
                </a:solidFill>
              </a:rPr>
              <a:t>i</a:t>
            </a:r>
            <a:r>
              <a:rPr i="1" lang="en" sz="2400">
                <a:solidFill>
                  <a:srgbClr val="999999"/>
                </a:solidFill>
              </a:rPr>
              <a:t>) - </a:t>
            </a:r>
            <a:r>
              <a:rPr lang="en" sz="2400">
                <a:solidFill>
                  <a:srgbClr val="999999"/>
                </a:solidFill>
              </a:rPr>
              <a:t>min [ ∑</a:t>
            </a:r>
            <a:r>
              <a:rPr baseline="-25000" i="1" lang="en" sz="2400">
                <a:solidFill>
                  <a:srgbClr val="999999"/>
                </a:solidFill>
              </a:rPr>
              <a:t>pi∈ P̄</a:t>
            </a:r>
            <a:r>
              <a:rPr lang="en" sz="2400">
                <a:solidFill>
                  <a:srgbClr val="999999"/>
                </a:solidFill>
              </a:rPr>
              <a:t> </a:t>
            </a:r>
            <a:r>
              <a:rPr i="1" lang="en" sz="2400">
                <a:solidFill>
                  <a:srgbClr val="999999"/>
                </a:solidFill>
              </a:rPr>
              <a:t>r(p</a:t>
            </a:r>
            <a:r>
              <a:rPr baseline="-25000" i="1" lang="en" sz="2400">
                <a:solidFill>
                  <a:srgbClr val="999999"/>
                </a:solidFill>
              </a:rPr>
              <a:t>i</a:t>
            </a:r>
            <a:r>
              <a:rPr i="1" lang="en" sz="2400">
                <a:solidFill>
                  <a:srgbClr val="999999"/>
                </a:solidFill>
              </a:rPr>
              <a:t>)</a:t>
            </a:r>
            <a:r>
              <a:rPr lang="en" sz="2400">
                <a:solidFill>
                  <a:srgbClr val="999999"/>
                </a:solidFill>
              </a:rPr>
              <a:t> + ∑</a:t>
            </a:r>
            <a:r>
              <a:rPr baseline="-25000" i="1" lang="en" sz="2400">
                <a:solidFill>
                  <a:srgbClr val="999999"/>
                </a:solidFill>
              </a:rPr>
              <a:t>pj∈ Q</a:t>
            </a:r>
            <a:r>
              <a:rPr lang="en" sz="2400">
                <a:solidFill>
                  <a:srgbClr val="999999"/>
                </a:solidFill>
              </a:rPr>
              <a:t> </a:t>
            </a:r>
            <a:r>
              <a:rPr i="1" lang="en" sz="2400">
                <a:solidFill>
                  <a:srgbClr val="999999"/>
                </a:solidFill>
              </a:rPr>
              <a:t>c(q</a:t>
            </a:r>
            <a:r>
              <a:rPr baseline="-25000" i="1" lang="en" sz="2400">
                <a:solidFill>
                  <a:srgbClr val="999999"/>
                </a:solidFill>
              </a:rPr>
              <a:t>j</a:t>
            </a:r>
            <a:r>
              <a:rPr i="1" lang="en" sz="2400">
                <a:solidFill>
                  <a:srgbClr val="999999"/>
                </a:solidFill>
              </a:rPr>
              <a:t>)</a:t>
            </a:r>
            <a:r>
              <a:rPr lang="en" sz="2400">
                <a:solidFill>
                  <a:srgbClr val="999999"/>
                </a:solidFill>
              </a:rPr>
              <a:t> ]</a:t>
            </a:r>
            <a:endParaRPr b="1" sz="2400">
              <a:solidFill>
                <a:srgbClr val="999999"/>
              </a:solidFill>
            </a:endParaRPr>
          </a:p>
        </p:txBody>
      </p:sp>
      <p:sp>
        <p:nvSpPr>
          <p:cNvPr id="1842" name="Google Shape;1842;p75"/>
          <p:cNvSpPr/>
          <p:nvPr/>
        </p:nvSpPr>
        <p:spPr>
          <a:xfrm>
            <a:off x="1259225" y="2690900"/>
            <a:ext cx="6170275" cy="1898525"/>
          </a:xfrm>
          <a:custGeom>
            <a:rect b="b" l="l" r="r" t="t"/>
            <a:pathLst>
              <a:path extrusionOk="0" h="75941" w="246811">
                <a:moveTo>
                  <a:pt x="0" y="75941"/>
                </a:moveTo>
                <a:cubicBezTo>
                  <a:pt x="3413" y="69969"/>
                  <a:pt x="9987" y="66307"/>
                  <a:pt x="15886" y="62768"/>
                </a:cubicBezTo>
                <a:cubicBezTo>
                  <a:pt x="19480" y="60612"/>
                  <a:pt x="22282" y="56809"/>
                  <a:pt x="26348" y="55794"/>
                </a:cubicBezTo>
                <a:cubicBezTo>
                  <a:pt x="30232" y="54824"/>
                  <a:pt x="34420" y="56510"/>
                  <a:pt x="38359" y="55794"/>
                </a:cubicBezTo>
                <a:cubicBezTo>
                  <a:pt x="52880" y="53153"/>
                  <a:pt x="67970" y="50271"/>
                  <a:pt x="82529" y="52694"/>
                </a:cubicBezTo>
                <a:cubicBezTo>
                  <a:pt x="92943" y="54427"/>
                  <a:pt x="103356" y="56956"/>
                  <a:pt x="113913" y="56956"/>
                </a:cubicBezTo>
                <a:cubicBezTo>
                  <a:pt x="125495" y="56956"/>
                  <a:pt x="136972" y="54596"/>
                  <a:pt x="148397" y="52694"/>
                </a:cubicBezTo>
                <a:cubicBezTo>
                  <a:pt x="152736" y="51972"/>
                  <a:pt x="157184" y="53807"/>
                  <a:pt x="161570" y="53469"/>
                </a:cubicBezTo>
                <a:cubicBezTo>
                  <a:pt x="163874" y="53292"/>
                  <a:pt x="165703" y="51403"/>
                  <a:pt x="167770" y="50369"/>
                </a:cubicBezTo>
                <a:cubicBezTo>
                  <a:pt x="175080" y="46713"/>
                  <a:pt x="184088" y="49199"/>
                  <a:pt x="192179" y="48044"/>
                </a:cubicBezTo>
                <a:cubicBezTo>
                  <a:pt x="200584" y="46845"/>
                  <a:pt x="206860" y="39398"/>
                  <a:pt x="213490" y="34096"/>
                </a:cubicBezTo>
                <a:cubicBezTo>
                  <a:pt x="222866" y="26598"/>
                  <a:pt x="227131" y="13788"/>
                  <a:pt x="236737" y="6587"/>
                </a:cubicBezTo>
                <a:cubicBezTo>
                  <a:pt x="239947" y="4180"/>
                  <a:pt x="242799" y="0"/>
                  <a:pt x="246811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3" name="Google Shape;1843;p75"/>
          <p:cNvSpPr/>
          <p:nvPr/>
        </p:nvSpPr>
        <p:spPr>
          <a:xfrm rot="-1500044">
            <a:off x="6726938" y="4388369"/>
            <a:ext cx="2482228" cy="24193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DADAD"/>
                </a:solidFill>
                <a:latin typeface="Arial"/>
              </a:rPr>
              <a:t>OPTIONAL MATERIAL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15" name="Google Shape;215;p19"/>
          <p:cNvCxnSpPr>
            <a:endCxn id="216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6" name="Google Shape;216;p19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23" name="Google Shape;223;p19"/>
          <p:cNvCxnSpPr>
            <a:stCxn id="216" idx="6"/>
            <a:endCxn id="218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4" name="Google Shape;224;p19"/>
          <p:cNvCxnSpPr>
            <a:stCxn id="216" idx="6"/>
            <a:endCxn id="219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5" name="Google Shape;225;p19"/>
          <p:cNvCxnSpPr>
            <a:stCxn id="217" idx="6"/>
            <a:endCxn id="220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6" name="Google Shape;226;p19"/>
          <p:cNvCxnSpPr>
            <a:stCxn id="217" idx="6"/>
            <a:endCxn id="221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7" name="Google Shape;227;p19"/>
          <p:cNvCxnSpPr>
            <a:stCxn id="220" idx="6"/>
            <a:endCxn id="222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8" name="Google Shape;228;p19"/>
          <p:cNvCxnSpPr>
            <a:stCxn id="221" idx="6"/>
            <a:endCxn id="222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9" name="Google Shape;229;p19"/>
          <p:cNvCxnSpPr>
            <a:stCxn id="219" idx="6"/>
            <a:endCxn id="222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0" name="Google Shape;230;p19"/>
          <p:cNvCxnSpPr>
            <a:stCxn id="218" idx="6"/>
            <a:endCxn id="222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1" name="Google Shape;231;p19"/>
          <p:cNvCxnSpPr>
            <a:stCxn id="214" idx="6"/>
            <a:endCxn id="217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2" name="Google Shape;232;p19"/>
          <p:cNvCxnSpPr>
            <a:stCxn id="217" idx="0"/>
            <a:endCxn id="216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3" name="Google Shape;233;p19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4" name="Google Shape;234;p19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6</a:t>
            </a:r>
            <a:r>
              <a:rPr lang="en">
                <a:solidFill>
                  <a:srgbClr val="FFFFFF"/>
                </a:solidFill>
              </a:rPr>
              <a:t>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5" name="Google Shape;245;p19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52" name="Google Shape;252;p20"/>
          <p:cNvCxnSpPr>
            <a:endCxn id="253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3" name="Google Shape;253;p20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4" name="Google Shape;254;p20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7" name="Google Shape;257;p20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60" name="Google Shape;260;p20"/>
          <p:cNvCxnSpPr>
            <a:stCxn id="253" idx="6"/>
            <a:endCxn id="255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1" name="Google Shape;261;p20"/>
          <p:cNvCxnSpPr>
            <a:stCxn id="253" idx="6"/>
            <a:endCxn id="256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2" name="Google Shape;262;p20"/>
          <p:cNvCxnSpPr>
            <a:stCxn id="254" idx="6"/>
            <a:endCxn id="257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3" name="Google Shape;263;p20"/>
          <p:cNvCxnSpPr>
            <a:stCxn id="254" idx="6"/>
            <a:endCxn id="258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4" name="Google Shape;264;p20"/>
          <p:cNvCxnSpPr>
            <a:stCxn id="257" idx="6"/>
            <a:endCxn id="259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5" name="Google Shape;265;p20"/>
          <p:cNvCxnSpPr>
            <a:stCxn id="258" idx="6"/>
            <a:endCxn id="259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6" name="Google Shape;266;p20"/>
          <p:cNvCxnSpPr>
            <a:stCxn id="256" idx="6"/>
            <a:endCxn id="259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" name="Google Shape;267;p20"/>
          <p:cNvCxnSpPr>
            <a:stCxn id="255" idx="6"/>
            <a:endCxn id="259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8" name="Google Shape;268;p20"/>
          <p:cNvCxnSpPr>
            <a:stCxn id="251" idx="6"/>
            <a:endCxn id="254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9" name="Google Shape;269;p20"/>
          <p:cNvCxnSpPr>
            <a:stCxn id="254" idx="0"/>
            <a:endCxn id="253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0" name="Google Shape;270;p20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6</a:t>
            </a:r>
            <a:r>
              <a:rPr lang="en">
                <a:solidFill>
                  <a:srgbClr val="FFFFFF"/>
                </a:solidFill>
              </a:rPr>
              <a:t>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3" name="Google Shape;273;p20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82" name="Google Shape;282;p20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89" name="Google Shape;289;p21"/>
          <p:cNvCxnSpPr>
            <a:endCxn id="290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0" name="Google Shape;290;p21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2" name="Google Shape;292;p21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3" name="Google Shape;293;p21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4" name="Google Shape;294;p21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5" name="Google Shape;295;p21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97" name="Google Shape;297;p21"/>
          <p:cNvCxnSpPr>
            <a:stCxn id="290" idx="6"/>
            <a:endCxn id="292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8" name="Google Shape;298;p21"/>
          <p:cNvCxnSpPr>
            <a:stCxn id="290" idx="6"/>
            <a:endCxn id="293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9" name="Google Shape;299;p21"/>
          <p:cNvCxnSpPr>
            <a:stCxn id="291" idx="6"/>
            <a:endCxn id="294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0" name="Google Shape;300;p21"/>
          <p:cNvCxnSpPr>
            <a:stCxn id="291" idx="6"/>
            <a:endCxn id="295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1" name="Google Shape;301;p21"/>
          <p:cNvCxnSpPr>
            <a:stCxn id="294" idx="6"/>
            <a:endCxn id="296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2" name="Google Shape;302;p21"/>
          <p:cNvCxnSpPr>
            <a:stCxn id="295" idx="6"/>
            <a:endCxn id="296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3" name="Google Shape;303;p21"/>
          <p:cNvCxnSpPr>
            <a:stCxn id="293" idx="6"/>
            <a:endCxn id="296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4" name="Google Shape;304;p21"/>
          <p:cNvCxnSpPr>
            <a:stCxn id="292" idx="6"/>
            <a:endCxn id="296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5" name="Google Shape;305;p21"/>
          <p:cNvCxnSpPr>
            <a:stCxn id="288" idx="6"/>
            <a:endCxn id="291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6" name="Google Shape;306;p21"/>
          <p:cNvCxnSpPr>
            <a:stCxn id="291" idx="0"/>
            <a:endCxn id="290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7" name="Google Shape;307;p21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21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" name="Google Shape;309;p21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" name="Google Shape;310;p21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1" name="Google Shape;311;p21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2" name="Google Shape;312;p21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Google Shape;313;p21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21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21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Google Shape;316;p21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7" name="Google Shape;317;p21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19" name="Google Shape;319;p21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