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97c651c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97c651c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Rice%27s_theorem" TargetMode="External"/><Relationship Id="rId10" Type="http://schemas.openxmlformats.org/officeDocument/2006/relationships/hyperlink" Target="https://en.wikipedia.org/wiki/Computational_complexity_theory" TargetMode="External"/><Relationship Id="rId13" Type="http://schemas.openxmlformats.org/officeDocument/2006/relationships/hyperlink" Target="https://www.cc.gatech.edu/~rpeng/CS3510_F16/notes/Nov28knapsackNPC.pdf" TargetMode="External"/><Relationship Id="rId12" Type="http://schemas.openxmlformats.org/officeDocument/2006/relationships/hyperlink" Target="https://en.wikipedia.org/wiki/Cook%E2%80%93Levin_theore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Regular_language" TargetMode="External"/><Relationship Id="rId4" Type="http://schemas.openxmlformats.org/officeDocument/2006/relationships/hyperlink" Target="https://en.wikipedia.org/wiki/Deterministic_finite_automaton" TargetMode="External"/><Relationship Id="rId9" Type="http://schemas.openxmlformats.org/officeDocument/2006/relationships/hyperlink" Target="https://en.wikipedia.org/wiki/Chomsky_hierarchy" TargetMode="External"/><Relationship Id="rId15" Type="http://schemas.openxmlformats.org/officeDocument/2006/relationships/hyperlink" Target="https://cgi.csc.liv.ac.uk/~igor/COMP309/3CP.pdf" TargetMode="External"/><Relationship Id="rId14" Type="http://schemas.openxmlformats.org/officeDocument/2006/relationships/hyperlink" Target="https://www.nitt.edu/home/academics/departments/cse/faculty/kvi/NPC%20INDEPENDENT%20SET-CLIQUE-VERTEX%20COVER.pdf" TargetMode="External"/><Relationship Id="rId5" Type="http://schemas.openxmlformats.org/officeDocument/2006/relationships/hyperlink" Target="https://en.wikipedia.org/wiki/Deterministic_finite_automaton" TargetMode="External"/><Relationship Id="rId6" Type="http://schemas.openxmlformats.org/officeDocument/2006/relationships/hyperlink" Target="https://en.wikipedia.org/wiki/Context-free_grammar" TargetMode="External"/><Relationship Id="rId7" Type="http://schemas.openxmlformats.org/officeDocument/2006/relationships/hyperlink" Target="https://en.wikipedia.org/wiki/Deterministic_pushdown_automaton" TargetMode="External"/><Relationship Id="rId8" Type="http://schemas.openxmlformats.org/officeDocument/2006/relationships/hyperlink" Target="https://en.wikipedia.org/wiki/Turing_mach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Theory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 pages for topics covered/mentioned: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Regular Expressions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4"/>
              </a:rPr>
              <a:t>Finite State </a:t>
            </a:r>
            <a:r>
              <a:rPr lang="en" u="sng">
                <a:solidFill>
                  <a:schemeClr val="hlink"/>
                </a:solidFill>
                <a:hlinkClick r:id="rId5"/>
              </a:rPr>
              <a:t>Automata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Context-free Grammars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7"/>
              </a:rPr>
              <a:t>Pushdown Automata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Turing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Chomsky Hierarchy</a:t>
            </a:r>
            <a:r>
              <a:rPr lang="en"/>
              <a:t> + </a:t>
            </a:r>
            <a:r>
              <a:rPr lang="en" u="sng">
                <a:solidFill>
                  <a:schemeClr val="hlink"/>
                </a:solidFill>
                <a:hlinkClick r:id="rId10"/>
              </a:rPr>
              <a:t>Computational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Rice’s Theorem (Undecidability)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Cook-Levin Theorem (SAT NP-Completeness)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NP-Completeness Reduction Examples: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Subset Sum (and others)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Independent Set (and others)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5"/>
              </a:rPr>
              <a:t>Graph Coloring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