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1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0" r:id="rId24"/>
    <p:sldId id="277" r:id="rId25"/>
    <p:sldId id="278" r:id="rId26"/>
    <p:sldId id="281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435B75A-5FDF-4C7F-957D-720466250CB4}">
          <p14:sldIdLst>
            <p14:sldId id="256"/>
            <p14:sldId id="257"/>
            <p14:sldId id="258"/>
            <p14:sldId id="259"/>
            <p14:sldId id="260"/>
            <p14:sldId id="265"/>
            <p14:sldId id="262"/>
            <p14:sldId id="261"/>
            <p14:sldId id="263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9"/>
            <p14:sldId id="280"/>
            <p14:sldId id="277"/>
            <p14:sldId id="278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6" y="18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F012C1-A178-4E76-A725-BFDAF64E9275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A050496-4FDA-4BB7-8F5C-49182AF1BED1}">
      <dgm:prSet phldrT="[Text]"/>
      <dgm:spPr/>
      <dgm:t>
        <a:bodyPr/>
        <a:lstStyle/>
        <a:p>
          <a:r>
            <a:rPr lang="de-DE" dirty="0" smtClean="0"/>
            <a:t>OpenGL</a:t>
          </a:r>
          <a:endParaRPr lang="de-DE" dirty="0"/>
        </a:p>
      </dgm:t>
    </dgm:pt>
    <dgm:pt modelId="{3AA403CC-06A7-43A8-93D6-D3C72911650A}" type="parTrans" cxnId="{1F4AF3F3-CC2E-43BE-9503-BA81F4C9B136}">
      <dgm:prSet/>
      <dgm:spPr/>
      <dgm:t>
        <a:bodyPr/>
        <a:lstStyle/>
        <a:p>
          <a:endParaRPr lang="de-DE"/>
        </a:p>
      </dgm:t>
    </dgm:pt>
    <dgm:pt modelId="{2AB2A1AA-F8BB-441C-AF51-80FC91F67CDA}" type="sibTrans" cxnId="{1F4AF3F3-CC2E-43BE-9503-BA81F4C9B136}">
      <dgm:prSet/>
      <dgm:spPr/>
      <dgm:t>
        <a:bodyPr/>
        <a:lstStyle/>
        <a:p>
          <a:endParaRPr lang="de-DE"/>
        </a:p>
      </dgm:t>
    </dgm:pt>
    <dgm:pt modelId="{D2E2B16E-CDF2-47E7-B6B8-8BDB3C8A37B1}">
      <dgm:prSet phldrT="[Text]"/>
      <dgm:spPr/>
      <dgm:t>
        <a:bodyPr/>
        <a:lstStyle/>
        <a:p>
          <a:r>
            <a:rPr lang="de-DE" dirty="0" smtClean="0"/>
            <a:t>GLSL</a:t>
          </a:r>
          <a:endParaRPr lang="de-DE" dirty="0"/>
        </a:p>
      </dgm:t>
    </dgm:pt>
    <dgm:pt modelId="{4DA69B6E-6FD4-414E-82E0-BCA11D7BA747}" type="parTrans" cxnId="{9A46FBEE-31D3-446D-A9EA-E92A2D937D72}">
      <dgm:prSet/>
      <dgm:spPr>
        <a:noFill/>
      </dgm:spPr>
      <dgm:t>
        <a:bodyPr/>
        <a:lstStyle/>
        <a:p>
          <a:endParaRPr lang="de-DE"/>
        </a:p>
      </dgm:t>
    </dgm:pt>
    <dgm:pt modelId="{670DCD92-47D4-4981-995A-E95518E2C52C}" type="sibTrans" cxnId="{9A46FBEE-31D3-446D-A9EA-E92A2D937D72}">
      <dgm:prSet/>
      <dgm:spPr/>
      <dgm:t>
        <a:bodyPr/>
        <a:lstStyle/>
        <a:p>
          <a:endParaRPr lang="de-DE"/>
        </a:p>
      </dgm:t>
    </dgm:pt>
    <dgm:pt modelId="{2F777CBD-45C6-497B-BE0D-94237747261B}">
      <dgm:prSet phldrT="[Text]"/>
      <dgm:spPr/>
      <dgm:t>
        <a:bodyPr/>
        <a:lstStyle/>
        <a:p>
          <a:r>
            <a:rPr lang="de-DE" dirty="0" smtClean="0"/>
            <a:t>ARB </a:t>
          </a:r>
          <a:r>
            <a:rPr lang="de-DE" dirty="0" err="1" smtClean="0"/>
            <a:t>assembly</a:t>
          </a:r>
          <a:r>
            <a:rPr lang="de-DE" dirty="0" smtClean="0"/>
            <a:t> </a:t>
          </a:r>
          <a:r>
            <a:rPr lang="de-DE" dirty="0" err="1" smtClean="0"/>
            <a:t>language</a:t>
          </a:r>
          <a:endParaRPr lang="de-DE" dirty="0"/>
        </a:p>
      </dgm:t>
    </dgm:pt>
    <dgm:pt modelId="{2CB937B1-5B1E-4A4E-8598-3A184B5AC460}" type="parTrans" cxnId="{FA3F78B5-EEF4-4EA9-A82A-BEC391ED945C}">
      <dgm:prSet/>
      <dgm:spPr/>
      <dgm:t>
        <a:bodyPr/>
        <a:lstStyle/>
        <a:p>
          <a:endParaRPr lang="de-DE"/>
        </a:p>
      </dgm:t>
    </dgm:pt>
    <dgm:pt modelId="{F67556DC-1088-4C3C-850D-CD0AB65D10C1}" type="sibTrans" cxnId="{FA3F78B5-EEF4-4EA9-A82A-BEC391ED945C}">
      <dgm:prSet/>
      <dgm:spPr/>
      <dgm:t>
        <a:bodyPr/>
        <a:lstStyle/>
        <a:p>
          <a:endParaRPr lang="de-DE"/>
        </a:p>
      </dgm:t>
    </dgm:pt>
    <dgm:pt modelId="{57CD01A1-F1FF-4E17-B8AE-AA932AD4ED4F}">
      <dgm:prSet phldrT="[Text]"/>
      <dgm:spPr/>
      <dgm:t>
        <a:bodyPr/>
        <a:lstStyle/>
        <a:p>
          <a:r>
            <a:rPr lang="de-DE" dirty="0" smtClean="0"/>
            <a:t>DirectX</a:t>
          </a:r>
          <a:endParaRPr lang="de-DE" dirty="0"/>
        </a:p>
      </dgm:t>
    </dgm:pt>
    <dgm:pt modelId="{1F3018A9-02B1-40ED-B508-CC7AA51D18EB}" type="parTrans" cxnId="{CD37EE56-477C-41BC-82B9-FF30F14DC510}">
      <dgm:prSet/>
      <dgm:spPr/>
      <dgm:t>
        <a:bodyPr/>
        <a:lstStyle/>
        <a:p>
          <a:endParaRPr lang="de-DE"/>
        </a:p>
      </dgm:t>
    </dgm:pt>
    <dgm:pt modelId="{BBED0063-8696-4576-937F-583EF4F2A6CA}" type="sibTrans" cxnId="{CD37EE56-477C-41BC-82B9-FF30F14DC510}">
      <dgm:prSet/>
      <dgm:spPr/>
      <dgm:t>
        <a:bodyPr/>
        <a:lstStyle/>
        <a:p>
          <a:endParaRPr lang="de-DE"/>
        </a:p>
      </dgm:t>
    </dgm:pt>
    <dgm:pt modelId="{2FD1135C-CD6D-4C93-8D19-41E0B111F860}">
      <dgm:prSet phldrT="[Text]"/>
      <dgm:spPr/>
      <dgm:t>
        <a:bodyPr/>
        <a:lstStyle/>
        <a:p>
          <a:r>
            <a:rPr lang="de-DE" dirty="0" smtClean="0"/>
            <a:t>HLSL</a:t>
          </a:r>
          <a:endParaRPr lang="de-DE" dirty="0"/>
        </a:p>
      </dgm:t>
    </dgm:pt>
    <dgm:pt modelId="{984BBF9A-E325-4809-8C41-C12C2AB1B24F}" type="parTrans" cxnId="{D9CD2AE3-BE52-4688-8395-E02E49F97A47}">
      <dgm:prSet/>
      <dgm:spPr>
        <a:solidFill>
          <a:schemeClr val="bg1"/>
        </a:solidFill>
      </dgm:spPr>
      <dgm:t>
        <a:bodyPr/>
        <a:lstStyle/>
        <a:p>
          <a:endParaRPr lang="de-DE"/>
        </a:p>
      </dgm:t>
    </dgm:pt>
    <dgm:pt modelId="{E068A075-ADAE-416E-B3F0-7A458361654E}" type="sibTrans" cxnId="{D9CD2AE3-BE52-4688-8395-E02E49F97A47}">
      <dgm:prSet/>
      <dgm:spPr/>
      <dgm:t>
        <a:bodyPr/>
        <a:lstStyle/>
        <a:p>
          <a:endParaRPr lang="de-DE"/>
        </a:p>
      </dgm:t>
    </dgm:pt>
    <dgm:pt modelId="{946264CE-5507-495A-A0CB-ED8F0753118A}">
      <dgm:prSet phldrT="[Text]"/>
      <dgm:spPr/>
      <dgm:t>
        <a:bodyPr/>
        <a:lstStyle/>
        <a:p>
          <a:r>
            <a:rPr lang="de-DE" dirty="0" smtClean="0"/>
            <a:t>DirectX </a:t>
          </a:r>
          <a:r>
            <a:rPr lang="de-DE" dirty="0" err="1" smtClean="0"/>
            <a:t>Shader</a:t>
          </a:r>
          <a:r>
            <a:rPr lang="de-DE" dirty="0" smtClean="0"/>
            <a:t> </a:t>
          </a:r>
          <a:r>
            <a:rPr lang="de-DE" dirty="0" err="1" smtClean="0"/>
            <a:t>Assembly</a:t>
          </a:r>
          <a:r>
            <a:rPr lang="de-DE" dirty="0" smtClean="0"/>
            <a:t> Language</a:t>
          </a:r>
          <a:endParaRPr lang="de-DE" dirty="0"/>
        </a:p>
      </dgm:t>
    </dgm:pt>
    <dgm:pt modelId="{4FC4E402-4BF8-430D-8132-D1C16FB6EA44}" type="parTrans" cxnId="{EDAF2B3F-D8E7-498E-B55B-1DF8B3B468B4}">
      <dgm:prSet/>
      <dgm:spPr/>
      <dgm:t>
        <a:bodyPr/>
        <a:lstStyle/>
        <a:p>
          <a:endParaRPr lang="de-DE"/>
        </a:p>
      </dgm:t>
    </dgm:pt>
    <dgm:pt modelId="{A601A888-944B-444F-A6EA-D7CFC00E7F08}" type="sibTrans" cxnId="{EDAF2B3F-D8E7-498E-B55B-1DF8B3B468B4}">
      <dgm:prSet/>
      <dgm:spPr/>
      <dgm:t>
        <a:bodyPr/>
        <a:lstStyle/>
        <a:p>
          <a:endParaRPr lang="de-DE"/>
        </a:p>
      </dgm:t>
    </dgm:pt>
    <dgm:pt modelId="{1438D5AE-0DD7-432D-A978-62EF2C878099}" type="pres">
      <dgm:prSet presAssocID="{62F012C1-A178-4E76-A725-BFDAF64E927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5DF42A1-8403-496A-9729-B7FFADD7C65C}" type="pres">
      <dgm:prSet presAssocID="{FA050496-4FDA-4BB7-8F5C-49182AF1BED1}" presName="vertFlow" presStyleCnt="0"/>
      <dgm:spPr/>
    </dgm:pt>
    <dgm:pt modelId="{52FC016A-B4AE-4347-AA88-D89D3DCA07AD}" type="pres">
      <dgm:prSet presAssocID="{FA050496-4FDA-4BB7-8F5C-49182AF1BED1}" presName="header" presStyleLbl="node1" presStyleIdx="0" presStyleCnt="2"/>
      <dgm:spPr/>
      <dgm:t>
        <a:bodyPr/>
        <a:lstStyle/>
        <a:p>
          <a:endParaRPr lang="de-DE"/>
        </a:p>
      </dgm:t>
    </dgm:pt>
    <dgm:pt modelId="{A37C163D-F833-4A20-B744-E085315ED804}" type="pres">
      <dgm:prSet presAssocID="{4DA69B6E-6FD4-414E-82E0-BCA11D7BA747}" presName="parTrans" presStyleLbl="sibTrans2D1" presStyleIdx="0" presStyleCnt="4"/>
      <dgm:spPr/>
      <dgm:t>
        <a:bodyPr/>
        <a:lstStyle/>
        <a:p>
          <a:endParaRPr lang="de-DE"/>
        </a:p>
      </dgm:t>
    </dgm:pt>
    <dgm:pt modelId="{3B1A675A-0B2B-4156-8C44-79E68A2A3893}" type="pres">
      <dgm:prSet presAssocID="{D2E2B16E-CDF2-47E7-B6B8-8BDB3C8A37B1}" presName="child" presStyleLbl="alignAccFollow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38331B0-C459-49AE-A25A-C7A20F8CC49C}" type="pres">
      <dgm:prSet presAssocID="{670DCD92-47D4-4981-995A-E95518E2C52C}" presName="sibTrans" presStyleLbl="sibTrans2D1" presStyleIdx="1" presStyleCnt="4"/>
      <dgm:spPr/>
      <dgm:t>
        <a:bodyPr/>
        <a:lstStyle/>
        <a:p>
          <a:endParaRPr lang="de-DE"/>
        </a:p>
      </dgm:t>
    </dgm:pt>
    <dgm:pt modelId="{ADE13DD1-9DD7-4843-B322-ED18E53A868A}" type="pres">
      <dgm:prSet presAssocID="{2F777CBD-45C6-497B-BE0D-94237747261B}" presName="child" presStyleLbl="alignAccFollow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5B27B78-E682-4239-ADC3-8FEFE2552676}" type="pres">
      <dgm:prSet presAssocID="{FA050496-4FDA-4BB7-8F5C-49182AF1BED1}" presName="hSp" presStyleCnt="0"/>
      <dgm:spPr/>
    </dgm:pt>
    <dgm:pt modelId="{82722636-54C0-46CE-89FC-AC802C7689EC}" type="pres">
      <dgm:prSet presAssocID="{57CD01A1-F1FF-4E17-B8AE-AA932AD4ED4F}" presName="vertFlow" presStyleCnt="0"/>
      <dgm:spPr/>
    </dgm:pt>
    <dgm:pt modelId="{F77F33D4-3C44-4DEA-B4D2-AEF98CA47908}" type="pres">
      <dgm:prSet presAssocID="{57CD01A1-F1FF-4E17-B8AE-AA932AD4ED4F}" presName="header" presStyleLbl="node1" presStyleIdx="1" presStyleCnt="2"/>
      <dgm:spPr/>
      <dgm:t>
        <a:bodyPr/>
        <a:lstStyle/>
        <a:p>
          <a:endParaRPr lang="de-DE"/>
        </a:p>
      </dgm:t>
    </dgm:pt>
    <dgm:pt modelId="{2867A9FE-FF8A-4E27-A8E5-CB1A0A56F081}" type="pres">
      <dgm:prSet presAssocID="{984BBF9A-E325-4809-8C41-C12C2AB1B24F}" presName="parTrans" presStyleLbl="sibTrans2D1" presStyleIdx="2" presStyleCnt="4"/>
      <dgm:spPr/>
      <dgm:t>
        <a:bodyPr/>
        <a:lstStyle/>
        <a:p>
          <a:endParaRPr lang="de-DE"/>
        </a:p>
      </dgm:t>
    </dgm:pt>
    <dgm:pt modelId="{6F36FF42-2D98-4874-8148-53F0648E31CA}" type="pres">
      <dgm:prSet presAssocID="{2FD1135C-CD6D-4C93-8D19-41E0B111F860}" presName="child" presStyleLbl="alignAccFollow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9559425-F742-4927-AC69-6CB1E3345327}" type="pres">
      <dgm:prSet presAssocID="{E068A075-ADAE-416E-B3F0-7A458361654E}" presName="sibTrans" presStyleLbl="sibTrans2D1" presStyleIdx="3" presStyleCnt="4"/>
      <dgm:spPr/>
      <dgm:t>
        <a:bodyPr/>
        <a:lstStyle/>
        <a:p>
          <a:endParaRPr lang="de-DE"/>
        </a:p>
      </dgm:t>
    </dgm:pt>
    <dgm:pt modelId="{DC9E1B48-B852-4A26-A78A-0476CCBCB922}" type="pres">
      <dgm:prSet presAssocID="{946264CE-5507-495A-A0CB-ED8F0753118A}" presName="child" presStyleLbl="alignAccFollow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9CD2AE3-BE52-4688-8395-E02E49F97A47}" srcId="{57CD01A1-F1FF-4E17-B8AE-AA932AD4ED4F}" destId="{2FD1135C-CD6D-4C93-8D19-41E0B111F860}" srcOrd="0" destOrd="0" parTransId="{984BBF9A-E325-4809-8C41-C12C2AB1B24F}" sibTransId="{E068A075-ADAE-416E-B3F0-7A458361654E}"/>
    <dgm:cxn modelId="{FE2EBDA8-4741-43FD-A71F-1945BD33EC7B}" type="presOf" srcId="{D2E2B16E-CDF2-47E7-B6B8-8BDB3C8A37B1}" destId="{3B1A675A-0B2B-4156-8C44-79E68A2A3893}" srcOrd="0" destOrd="0" presId="urn:microsoft.com/office/officeart/2005/8/layout/lProcess1"/>
    <dgm:cxn modelId="{EDD99D12-1E03-49FF-8867-79EF481B88C3}" type="presOf" srcId="{946264CE-5507-495A-A0CB-ED8F0753118A}" destId="{DC9E1B48-B852-4A26-A78A-0476CCBCB922}" srcOrd="0" destOrd="0" presId="urn:microsoft.com/office/officeart/2005/8/layout/lProcess1"/>
    <dgm:cxn modelId="{BA32B2ED-8921-44C2-AA00-E37B418D822B}" type="presOf" srcId="{984BBF9A-E325-4809-8C41-C12C2AB1B24F}" destId="{2867A9FE-FF8A-4E27-A8E5-CB1A0A56F081}" srcOrd="0" destOrd="0" presId="urn:microsoft.com/office/officeart/2005/8/layout/lProcess1"/>
    <dgm:cxn modelId="{1F4AF3F3-CC2E-43BE-9503-BA81F4C9B136}" srcId="{62F012C1-A178-4E76-A725-BFDAF64E9275}" destId="{FA050496-4FDA-4BB7-8F5C-49182AF1BED1}" srcOrd="0" destOrd="0" parTransId="{3AA403CC-06A7-43A8-93D6-D3C72911650A}" sibTransId="{2AB2A1AA-F8BB-441C-AF51-80FC91F67CDA}"/>
    <dgm:cxn modelId="{AC9673D6-0667-4DC3-8E5D-2A831EEBDF0D}" type="presOf" srcId="{E068A075-ADAE-416E-B3F0-7A458361654E}" destId="{19559425-F742-4927-AC69-6CB1E3345327}" srcOrd="0" destOrd="0" presId="urn:microsoft.com/office/officeart/2005/8/layout/lProcess1"/>
    <dgm:cxn modelId="{EDAF2B3F-D8E7-498E-B55B-1DF8B3B468B4}" srcId="{57CD01A1-F1FF-4E17-B8AE-AA932AD4ED4F}" destId="{946264CE-5507-495A-A0CB-ED8F0753118A}" srcOrd="1" destOrd="0" parTransId="{4FC4E402-4BF8-430D-8132-D1C16FB6EA44}" sibTransId="{A601A888-944B-444F-A6EA-D7CFC00E7F08}"/>
    <dgm:cxn modelId="{DE595240-9BCF-4965-A542-D248067BCADA}" type="presOf" srcId="{2FD1135C-CD6D-4C93-8D19-41E0B111F860}" destId="{6F36FF42-2D98-4874-8148-53F0648E31CA}" srcOrd="0" destOrd="0" presId="urn:microsoft.com/office/officeart/2005/8/layout/lProcess1"/>
    <dgm:cxn modelId="{32632FAA-1A03-4E5E-97EA-5271F605DE71}" type="presOf" srcId="{2F777CBD-45C6-497B-BE0D-94237747261B}" destId="{ADE13DD1-9DD7-4843-B322-ED18E53A868A}" srcOrd="0" destOrd="0" presId="urn:microsoft.com/office/officeart/2005/8/layout/lProcess1"/>
    <dgm:cxn modelId="{9A46FBEE-31D3-446D-A9EA-E92A2D937D72}" srcId="{FA050496-4FDA-4BB7-8F5C-49182AF1BED1}" destId="{D2E2B16E-CDF2-47E7-B6B8-8BDB3C8A37B1}" srcOrd="0" destOrd="0" parTransId="{4DA69B6E-6FD4-414E-82E0-BCA11D7BA747}" sibTransId="{670DCD92-47D4-4981-995A-E95518E2C52C}"/>
    <dgm:cxn modelId="{9F38361D-4170-4A5D-B2E8-3FE8ABC82250}" type="presOf" srcId="{62F012C1-A178-4E76-A725-BFDAF64E9275}" destId="{1438D5AE-0DD7-432D-A978-62EF2C878099}" srcOrd="0" destOrd="0" presId="urn:microsoft.com/office/officeart/2005/8/layout/lProcess1"/>
    <dgm:cxn modelId="{5150E4DA-88EE-4642-BC62-0D0D247B253B}" type="presOf" srcId="{57CD01A1-F1FF-4E17-B8AE-AA932AD4ED4F}" destId="{F77F33D4-3C44-4DEA-B4D2-AEF98CA47908}" srcOrd="0" destOrd="0" presId="urn:microsoft.com/office/officeart/2005/8/layout/lProcess1"/>
    <dgm:cxn modelId="{118008C2-9271-4B7F-8C71-BCB104906928}" type="presOf" srcId="{4DA69B6E-6FD4-414E-82E0-BCA11D7BA747}" destId="{A37C163D-F833-4A20-B744-E085315ED804}" srcOrd="0" destOrd="0" presId="urn:microsoft.com/office/officeart/2005/8/layout/lProcess1"/>
    <dgm:cxn modelId="{1C8430DA-278A-42D6-883E-076F30F34E5E}" type="presOf" srcId="{FA050496-4FDA-4BB7-8F5C-49182AF1BED1}" destId="{52FC016A-B4AE-4347-AA88-D89D3DCA07AD}" srcOrd="0" destOrd="0" presId="urn:microsoft.com/office/officeart/2005/8/layout/lProcess1"/>
    <dgm:cxn modelId="{CD37EE56-477C-41BC-82B9-FF30F14DC510}" srcId="{62F012C1-A178-4E76-A725-BFDAF64E9275}" destId="{57CD01A1-F1FF-4E17-B8AE-AA932AD4ED4F}" srcOrd="1" destOrd="0" parTransId="{1F3018A9-02B1-40ED-B508-CC7AA51D18EB}" sibTransId="{BBED0063-8696-4576-937F-583EF4F2A6CA}"/>
    <dgm:cxn modelId="{E3E8EC99-44E6-4C6F-8222-51CE0D170C0A}" type="presOf" srcId="{670DCD92-47D4-4981-995A-E95518E2C52C}" destId="{938331B0-C459-49AE-A25A-C7A20F8CC49C}" srcOrd="0" destOrd="0" presId="urn:microsoft.com/office/officeart/2005/8/layout/lProcess1"/>
    <dgm:cxn modelId="{FA3F78B5-EEF4-4EA9-A82A-BEC391ED945C}" srcId="{FA050496-4FDA-4BB7-8F5C-49182AF1BED1}" destId="{2F777CBD-45C6-497B-BE0D-94237747261B}" srcOrd="1" destOrd="0" parTransId="{2CB937B1-5B1E-4A4E-8598-3A184B5AC460}" sibTransId="{F67556DC-1088-4C3C-850D-CD0AB65D10C1}"/>
    <dgm:cxn modelId="{7E7C4110-C486-449B-9C3B-93D9FE275D27}" type="presParOf" srcId="{1438D5AE-0DD7-432D-A978-62EF2C878099}" destId="{35DF42A1-8403-496A-9729-B7FFADD7C65C}" srcOrd="0" destOrd="0" presId="urn:microsoft.com/office/officeart/2005/8/layout/lProcess1"/>
    <dgm:cxn modelId="{1D11A67A-83A9-4B82-A5C4-DCEF5081E660}" type="presParOf" srcId="{35DF42A1-8403-496A-9729-B7FFADD7C65C}" destId="{52FC016A-B4AE-4347-AA88-D89D3DCA07AD}" srcOrd="0" destOrd="0" presId="urn:microsoft.com/office/officeart/2005/8/layout/lProcess1"/>
    <dgm:cxn modelId="{26A179FE-0BC0-41D8-96F9-0995D8ED0271}" type="presParOf" srcId="{35DF42A1-8403-496A-9729-B7FFADD7C65C}" destId="{A37C163D-F833-4A20-B744-E085315ED804}" srcOrd="1" destOrd="0" presId="urn:microsoft.com/office/officeart/2005/8/layout/lProcess1"/>
    <dgm:cxn modelId="{BC130257-FE4D-4741-8D4D-B4DC528CE52D}" type="presParOf" srcId="{35DF42A1-8403-496A-9729-B7FFADD7C65C}" destId="{3B1A675A-0B2B-4156-8C44-79E68A2A3893}" srcOrd="2" destOrd="0" presId="urn:microsoft.com/office/officeart/2005/8/layout/lProcess1"/>
    <dgm:cxn modelId="{9437DE80-AC90-4954-B1CC-076F6101E858}" type="presParOf" srcId="{35DF42A1-8403-496A-9729-B7FFADD7C65C}" destId="{938331B0-C459-49AE-A25A-C7A20F8CC49C}" srcOrd="3" destOrd="0" presId="urn:microsoft.com/office/officeart/2005/8/layout/lProcess1"/>
    <dgm:cxn modelId="{3276E319-FF8D-419D-BC74-C2CA7EE367F6}" type="presParOf" srcId="{35DF42A1-8403-496A-9729-B7FFADD7C65C}" destId="{ADE13DD1-9DD7-4843-B322-ED18E53A868A}" srcOrd="4" destOrd="0" presId="urn:microsoft.com/office/officeart/2005/8/layout/lProcess1"/>
    <dgm:cxn modelId="{26D402D7-6027-4E47-AF8E-4A32AFC1E2E5}" type="presParOf" srcId="{1438D5AE-0DD7-432D-A978-62EF2C878099}" destId="{F5B27B78-E682-4239-ADC3-8FEFE2552676}" srcOrd="1" destOrd="0" presId="urn:microsoft.com/office/officeart/2005/8/layout/lProcess1"/>
    <dgm:cxn modelId="{52602BA7-7CE5-4E41-952A-C75925BAC758}" type="presParOf" srcId="{1438D5AE-0DD7-432D-A978-62EF2C878099}" destId="{82722636-54C0-46CE-89FC-AC802C7689EC}" srcOrd="2" destOrd="0" presId="urn:microsoft.com/office/officeart/2005/8/layout/lProcess1"/>
    <dgm:cxn modelId="{F987C935-9FC3-42D9-A6FB-258975EBC5E4}" type="presParOf" srcId="{82722636-54C0-46CE-89FC-AC802C7689EC}" destId="{F77F33D4-3C44-4DEA-B4D2-AEF98CA47908}" srcOrd="0" destOrd="0" presId="urn:microsoft.com/office/officeart/2005/8/layout/lProcess1"/>
    <dgm:cxn modelId="{771A9DC6-D608-420B-B865-663BC135B858}" type="presParOf" srcId="{82722636-54C0-46CE-89FC-AC802C7689EC}" destId="{2867A9FE-FF8A-4E27-A8E5-CB1A0A56F081}" srcOrd="1" destOrd="0" presId="urn:microsoft.com/office/officeart/2005/8/layout/lProcess1"/>
    <dgm:cxn modelId="{B7ABC8AC-8BFB-4CE4-81C9-592FE874069B}" type="presParOf" srcId="{82722636-54C0-46CE-89FC-AC802C7689EC}" destId="{6F36FF42-2D98-4874-8148-53F0648E31CA}" srcOrd="2" destOrd="0" presId="urn:microsoft.com/office/officeart/2005/8/layout/lProcess1"/>
    <dgm:cxn modelId="{27D399E1-82D9-4BCD-A7F6-E4C8E0BA1C2D}" type="presParOf" srcId="{82722636-54C0-46CE-89FC-AC802C7689EC}" destId="{19559425-F742-4927-AC69-6CB1E3345327}" srcOrd="3" destOrd="0" presId="urn:microsoft.com/office/officeart/2005/8/layout/lProcess1"/>
    <dgm:cxn modelId="{5C88ED5A-C425-4CEE-A2F7-4C0293309B98}" type="presParOf" srcId="{82722636-54C0-46CE-89FC-AC802C7689EC}" destId="{DC9E1B48-B852-4A26-A78A-0476CCBCB922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DA9B-C2C1-4415-8F90-1515AC91E8D9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EA3E-4462-4277-8F84-4EE0BCD6DB0C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986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DA9B-C2C1-4415-8F90-1515AC91E8D9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EA3E-4462-4277-8F84-4EE0BCD6D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3446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DA9B-C2C1-4415-8F90-1515AC91E8D9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EA3E-4462-4277-8F84-4EE0BCD6D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182775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16573"/>
          </a:xfrm>
        </p:spPr>
        <p:txBody>
          <a:bodyPr/>
          <a:lstStyle>
            <a:lvl1pPr marL="0">
              <a:defRPr u="none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70432"/>
            <a:ext cx="10058400" cy="469866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DA9B-C2C1-4415-8F90-1515AC91E8D9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EA3E-4462-4277-8F84-4EE0BCD6DB0C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1097280" y="1670304"/>
            <a:ext cx="10115203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1207008" y="1003176"/>
            <a:ext cx="982675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3546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DA9B-C2C1-4415-8F90-1515AC91E8D9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EA3E-4462-4277-8F84-4EE0BCD6DB0C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6621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DA9B-C2C1-4415-8F90-1515AC91E8D9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EA3E-4462-4277-8F84-4EE0BCD6D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7494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DA9B-C2C1-4415-8F90-1515AC91E8D9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EA3E-4462-4277-8F84-4EE0BCD6D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2258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DA9B-C2C1-4415-8F90-1515AC91E8D9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EA3E-4462-4277-8F84-4EE0BCD6D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0639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DA9B-C2C1-4415-8F90-1515AC91E8D9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EA3E-4462-4277-8F84-4EE0BCD6D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47925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8C1DA9B-C2C1-4415-8F90-1515AC91E8D9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3DEA3E-4462-4277-8F84-4EE0BCD6D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4155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DA9B-C2C1-4415-8F90-1515AC91E8D9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EA3E-4462-4277-8F84-4EE0BCD6D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107513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8C1DA9B-C2C1-4415-8F90-1515AC91E8D9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3DEA3E-4462-4277-8F84-4EE0BCD6DB0C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9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Shading</a:t>
            </a:r>
            <a:r>
              <a:rPr lang="de-DE" dirty="0" smtClean="0"/>
              <a:t> &amp; </a:t>
            </a:r>
            <a:r>
              <a:rPr lang="de-DE" dirty="0" err="1" smtClean="0"/>
              <a:t>Lightning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2579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Fragmentshader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version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440</a:t>
            </a: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Out_Color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de-DE" dirty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Out_Color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0.5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7543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Texturen - </a:t>
            </a:r>
            <a:r>
              <a:rPr lang="de-DE" dirty="0" err="1" smtClean="0"/>
              <a:t>Vertexshader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gxl3d_TexCoord0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de-DE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vec2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texCoord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err="1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gl_Position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gxl3d_ModelViewProjectionMatrix * gxl3d_Position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texCoord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gxl3d_TexCoord0;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34589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Texturen - </a:t>
            </a:r>
            <a:r>
              <a:rPr lang="de-DE" dirty="0" err="1" smtClean="0"/>
              <a:t>Fragmentshader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vec2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texCoord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inputs</a:t>
            </a:r>
            <a:endParaRPr lang="de-DE" dirty="0" smtClean="0">
              <a:solidFill>
                <a:srgbClr val="0064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uniform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sampler2D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tex0;</a:t>
            </a:r>
            <a:endParaRPr lang="de-D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Out_Color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(tex0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texCoord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79266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Diffuse </a:t>
            </a:r>
            <a:r>
              <a:rPr lang="de-DE" dirty="0" err="1" smtClean="0"/>
              <a:t>lightning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13" y="1169988"/>
            <a:ext cx="8256299" cy="4699000"/>
          </a:xfrm>
        </p:spPr>
      </p:pic>
    </p:spTree>
    <p:extLst>
      <p:ext uri="{BB962C8B-B14F-4D97-AF65-F5344CB8AC3E}">
        <p14:creationId xmlns:p14="http://schemas.microsoft.com/office/powerpoint/2010/main" val="32737796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Diffuse </a:t>
            </a:r>
            <a:r>
              <a:rPr lang="de-DE" dirty="0" err="1" smtClean="0"/>
              <a:t>lightning</a:t>
            </a:r>
            <a:r>
              <a:rPr lang="de-DE" dirty="0" smtClean="0"/>
              <a:t> - </a:t>
            </a:r>
            <a:r>
              <a:rPr lang="de-DE" dirty="0" err="1" smtClean="0"/>
              <a:t>Vertexshader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inputNormal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normal;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[...]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normal =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inputNormal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49175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Diffuse </a:t>
            </a:r>
            <a:r>
              <a:rPr lang="de-DE" dirty="0" err="1" smtClean="0"/>
              <a:t>lightning</a:t>
            </a:r>
            <a:r>
              <a:rPr lang="de-DE" dirty="0" smtClean="0"/>
              <a:t> - </a:t>
            </a:r>
            <a:r>
              <a:rPr lang="de-DE" dirty="0" err="1" smtClean="0"/>
              <a:t>Fragmentshader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170432"/>
            <a:ext cx="10058400" cy="5068322"/>
          </a:xfrm>
        </p:spPr>
        <p:txBody>
          <a:bodyPr>
            <a:normAutofit fontScale="92500" lnSpcReduction="10000"/>
          </a:bodyPr>
          <a:lstStyle/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</a:t>
            </a:r>
            <a:r>
              <a:rPr lang="de-DE" sz="2200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..]</a:t>
            </a:r>
            <a:endParaRPr lang="de-DE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2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Inputs</a:t>
            </a:r>
            <a:endParaRPr lang="de-DE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200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normal;</a:t>
            </a:r>
          </a:p>
          <a:p>
            <a:r>
              <a:rPr lang="de-DE" sz="22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de-DE" sz="2200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de-DE" sz="22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 err="1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inputs</a:t>
            </a:r>
            <a:endParaRPr lang="de-DE" sz="2200" dirty="0" smtClean="0">
              <a:solidFill>
                <a:srgbClr val="0064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200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uniform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lightDir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200" dirty="0" smtClean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 = </a:t>
            </a:r>
            <a:r>
              <a:rPr lang="de-DE" sz="2200" b="1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normalize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(normal);</a:t>
            </a:r>
            <a:endParaRPr lang="de-DE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2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de-DE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intensity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22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-1 * </a:t>
            </a:r>
            <a:r>
              <a:rPr lang="de-DE" sz="2200" b="1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dot</a:t>
            </a:r>
            <a:r>
              <a:rPr lang="de-DE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lightDir</a:t>
            </a:r>
            <a:r>
              <a:rPr lang="de-DE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de-DE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200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Out_Color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(tex0, </a:t>
            </a:r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texCoord</a:t>
            </a:r>
            <a:r>
              <a:rPr lang="de-DE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* </a:t>
            </a:r>
            <a:r>
              <a:rPr lang="de-DE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intensity</a:t>
            </a:r>
            <a:r>
              <a:rPr lang="de-DE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de-DE" sz="22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18688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Normalmapping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239436"/>
            <a:ext cx="4699000" cy="4699000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038953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5015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Normalmapping</a:t>
            </a:r>
            <a:r>
              <a:rPr lang="de-DE" dirty="0" smtClean="0"/>
              <a:t> - </a:t>
            </a:r>
            <a:r>
              <a:rPr lang="de-DE" dirty="0" err="1" smtClean="0"/>
              <a:t>Vertexshader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170432"/>
            <a:ext cx="10058400" cy="5172495"/>
          </a:xfrm>
        </p:spPr>
        <p:txBody>
          <a:bodyPr>
            <a:normAutofit fontScale="77500" lnSpcReduction="20000"/>
          </a:bodyPr>
          <a:lstStyle/>
          <a:p>
            <a:r>
              <a:rPr lang="de-DE" sz="2300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3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Inputs</a:t>
            </a:r>
            <a:endParaRPr lang="de-DE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300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inputTangent</a:t>
            </a:r>
            <a:r>
              <a:rPr lang="de-DE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sz="2300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inputBitangent</a:t>
            </a:r>
            <a:r>
              <a:rPr lang="de-DE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3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Outputs</a:t>
            </a:r>
            <a:endParaRPr lang="de-DE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300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tangent</a:t>
            </a:r>
            <a:r>
              <a:rPr lang="de-DE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sz="2300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bitangent</a:t>
            </a:r>
            <a:r>
              <a:rPr lang="de-DE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300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3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2300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2300" dirty="0">
                <a:latin typeface="Consolas" panose="020B0609020204030204" pitchFamily="49" charset="0"/>
                <a:cs typeface="Consolas" panose="020B0609020204030204" pitchFamily="49" charset="0"/>
              </a:rPr>
              <a:t>[...]</a:t>
            </a:r>
          </a:p>
          <a:p>
            <a:pPr marL="0" indent="0">
              <a:buNone/>
            </a:pPr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tangent</a:t>
            </a:r>
            <a:r>
              <a:rPr lang="de-DE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inputTangent</a:t>
            </a:r>
            <a:r>
              <a:rPr lang="de-DE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bitangent</a:t>
            </a:r>
            <a:r>
              <a:rPr lang="de-DE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inputBitangent</a:t>
            </a:r>
            <a:r>
              <a:rPr lang="de-DE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sz="23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73106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Normalmapping</a:t>
            </a:r>
            <a:r>
              <a:rPr lang="de-DE" dirty="0" smtClean="0"/>
              <a:t> – </a:t>
            </a:r>
            <a:r>
              <a:rPr lang="de-DE" dirty="0" err="1" smtClean="0"/>
              <a:t>Fragmentshader</a:t>
            </a:r>
            <a:r>
              <a:rPr lang="de-DE" dirty="0" smtClean="0"/>
              <a:t> (Header)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tangent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smtClean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bitangent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inputs</a:t>
            </a:r>
            <a:endParaRPr lang="de-DE" dirty="0">
              <a:solidFill>
                <a:srgbClr val="0064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uniform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sampler2D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normTex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47899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Normalmapping</a:t>
            </a:r>
            <a:r>
              <a:rPr lang="de-DE" dirty="0"/>
              <a:t> – </a:t>
            </a:r>
            <a:r>
              <a:rPr lang="de-DE" dirty="0" err="1"/>
              <a:t>Fragmentshader</a:t>
            </a:r>
            <a:r>
              <a:rPr lang="de-DE" dirty="0"/>
              <a:t> </a:t>
            </a:r>
            <a:r>
              <a:rPr lang="de-DE" dirty="0" smtClean="0"/>
              <a:t>(Body)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344052"/>
            <a:ext cx="10326933" cy="4698661"/>
          </a:xfrm>
        </p:spPr>
        <p:txBody>
          <a:bodyPr/>
          <a:lstStyle/>
          <a:p>
            <a:r>
              <a:rPr lang="de-DE" sz="1800" dirty="0" smtClean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sz="17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7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17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bump</a:t>
            </a:r>
            <a:r>
              <a:rPr lang="de-DE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</a:t>
            </a:r>
            <a:r>
              <a:rPr lang="de-DE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(tex1, </a:t>
            </a:r>
            <a:r>
              <a:rPr lang="de-DE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TexCoord.xy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* </a:t>
            </a:r>
            <a:r>
              <a:rPr lang="de-DE" sz="1700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de-DE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– </a:t>
            </a:r>
            <a:r>
              <a:rPr lang="de-DE" sz="17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700" dirty="0" smtClean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de-DE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7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mat4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TBN = </a:t>
            </a:r>
            <a:r>
              <a:rPr lang="de-DE" sz="17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mat4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700" b="1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normalize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tangent</a:t>
            </a:r>
            <a:r>
              <a:rPr lang="de-DE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de-DE" sz="1700" b="1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normalize</a:t>
            </a:r>
            <a:r>
              <a:rPr lang="de-DE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bitangent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de-DE" sz="1700" b="1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normalize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(normal));</a:t>
            </a:r>
            <a:endParaRPr lang="de-DE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17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 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 </a:t>
            </a:r>
            <a:r>
              <a:rPr lang="de-DE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de-DE" sz="1700" b="1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normalize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(TBN * </a:t>
            </a:r>
            <a:r>
              <a:rPr lang="de-DE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bump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</a:p>
          <a:p>
            <a:pPr marL="0" indent="0">
              <a:buNone/>
            </a:pP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sz="17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34540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Shading</a:t>
            </a:r>
            <a:r>
              <a:rPr lang="de-DE" dirty="0" smtClean="0"/>
              <a:t> </a:t>
            </a:r>
            <a:r>
              <a:rPr lang="de-DE" dirty="0" err="1" smtClean="0"/>
              <a:t>languages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94869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51050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2FC016A-B4AE-4347-AA88-D89D3DCA07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52FC016A-B4AE-4347-AA88-D89D3DCA07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7F33D4-3C44-4DEA-B4D2-AEF98CA479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F77F33D4-3C44-4DEA-B4D2-AEF98CA479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37C163D-F833-4A20-B744-E085315ED8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A37C163D-F833-4A20-B744-E085315ED8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1A675A-0B2B-4156-8C44-79E68A2A38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3B1A675A-0B2B-4156-8C44-79E68A2A38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38331B0-C459-49AE-A25A-C7A20F8CC4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938331B0-C459-49AE-A25A-C7A20F8CC4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E13DD1-9DD7-4843-B322-ED18E53A86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ADE13DD1-9DD7-4843-B322-ED18E53A86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67A9FE-FF8A-4E27-A8E5-CB1A0A56F0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2867A9FE-FF8A-4E27-A8E5-CB1A0A56F0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F36FF42-2D98-4874-8148-53F0648E31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graphicEl>
                                              <a:dgm id="{6F36FF42-2D98-4874-8148-53F0648E31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559425-F742-4927-AC69-6CB1E33453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dgm id="{19559425-F742-4927-AC69-6CB1E33453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9E1B48-B852-4A26-A78A-0476CCBCB9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DC9E1B48-B852-4A26-A78A-0476CCBCB9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AtOnc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Ambient</a:t>
            </a:r>
            <a:r>
              <a:rPr lang="de-DE" dirty="0" smtClean="0"/>
              <a:t> </a:t>
            </a:r>
            <a:r>
              <a:rPr lang="de-DE" dirty="0" err="1" smtClean="0"/>
              <a:t>lightning</a:t>
            </a:r>
            <a:r>
              <a:rPr lang="de-DE" dirty="0" smtClean="0"/>
              <a:t>- </a:t>
            </a:r>
            <a:r>
              <a:rPr lang="de-DE" dirty="0" err="1" smtClean="0"/>
              <a:t>Fragmentshader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smtClean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ambient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(tex0,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TexCoord.xy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* </a:t>
            </a:r>
            <a:r>
              <a:rPr lang="de-DE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0.15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Out_Color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(tex0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texCoord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*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intensity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ambient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11044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Specular</a:t>
            </a:r>
            <a:r>
              <a:rPr lang="de-DE" dirty="0" smtClean="0"/>
              <a:t> </a:t>
            </a:r>
            <a:r>
              <a:rPr lang="de-DE" dirty="0" err="1" smtClean="0"/>
              <a:t>lightning</a:t>
            </a:r>
            <a:r>
              <a:rPr lang="de-DE" dirty="0" smtClean="0"/>
              <a:t> - </a:t>
            </a:r>
            <a:r>
              <a:rPr lang="de-DE" dirty="0" err="1" smtClean="0"/>
              <a:t>Fragmentshader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2529" y="1158857"/>
            <a:ext cx="11846943" cy="5043535"/>
          </a:xfrm>
        </p:spPr>
        <p:txBody>
          <a:bodyPr>
            <a:normAutofit/>
          </a:bodyPr>
          <a:lstStyle/>
          <a:p>
            <a:r>
              <a:rPr lang="de-DE" sz="18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de-DE" sz="1800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de-DE" sz="18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inputs</a:t>
            </a:r>
            <a:endParaRPr lang="de-DE" sz="1800" dirty="0" smtClean="0">
              <a:solidFill>
                <a:srgbClr val="0064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uniform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camera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sz="1800" dirty="0" smtClean="0">
              <a:solidFill>
                <a:srgbClr val="1E9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smtClean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uniform</a:t>
            </a:r>
            <a:r>
              <a:rPr lang="de-DE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materialSpecular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sz="1800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uniform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materialShininess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sz="1800" dirty="0" smtClean="0">
              <a:solidFill>
                <a:srgbClr val="696969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smtClean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1800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= </a:t>
            </a:r>
            <a:r>
              <a:rPr lang="de-DE" sz="1800" b="1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reflect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normLightDir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</a:t>
            </a:r>
            <a:r>
              <a:rPr lang="de-DE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de-DE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specular = </a:t>
            </a:r>
            <a:r>
              <a:rPr lang="en-US" sz="18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pow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(-1 * </a:t>
            </a:r>
            <a:r>
              <a:rPr lang="en-US" sz="1800" b="1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normC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materialShininess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1800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*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materialSpecular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Out_Color</a:t>
            </a:r>
            <a:r>
              <a:rPr lang="de-DE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18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de-DE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8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</a:t>
            </a:r>
            <a:r>
              <a:rPr lang="de-DE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(tex0, </a:t>
            </a:r>
            <a:r>
              <a:rPr lang="de-DE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texCoord</a:t>
            </a:r>
            <a:r>
              <a:rPr lang="de-DE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* </a:t>
            </a:r>
            <a:r>
              <a:rPr lang="de-DE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intensity</a:t>
            </a:r>
            <a:r>
              <a:rPr lang="de-DE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pt-BR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specular</a:t>
            </a:r>
            <a:r>
              <a:rPr lang="de-DE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ambient</a:t>
            </a:r>
            <a:r>
              <a:rPr lang="de-DE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t-BR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sz="1800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24897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Shadowmap</a:t>
            </a:r>
            <a:r>
              <a:rPr lang="de-DE" dirty="0" smtClean="0"/>
              <a:t> - </a:t>
            </a:r>
            <a:r>
              <a:rPr lang="de-DE" dirty="0" err="1" smtClean="0"/>
              <a:t>Vertexshader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version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440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gxl3d_Position;</a:t>
            </a: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uniform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gxl3d_ModelViewProjectionMatrix;</a:t>
            </a: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gxl3d_ModelViewProjectionMatrix * gxl3d_Position;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err="1" smtClean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gl_Position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29810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Shadowmap</a:t>
            </a:r>
            <a:r>
              <a:rPr lang="de-DE" dirty="0"/>
              <a:t> - </a:t>
            </a:r>
            <a:r>
              <a:rPr lang="de-DE" dirty="0" err="1" smtClean="0"/>
              <a:t>Fragmentshader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version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440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Out_Color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Out_Color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position.z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</a:t>
            </a:r>
            <a:r>
              <a:rPr lang="de-DE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50.0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63903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Shadow </a:t>
            </a:r>
            <a:r>
              <a:rPr lang="de-DE" dirty="0" err="1" smtClean="0"/>
              <a:t>mapping</a:t>
            </a:r>
            <a:r>
              <a:rPr lang="de-DE" dirty="0" smtClean="0"/>
              <a:t> - </a:t>
            </a:r>
            <a:r>
              <a:rPr lang="de-DE" dirty="0" err="1" smtClean="0"/>
              <a:t>Vertexshader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79" y="1170432"/>
            <a:ext cx="10361657" cy="4698661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uniform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light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ModelViewProjection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Matrix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posInLightSpace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[...]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posInLightSpace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lightModelViewProjectionMatrix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gxl3d_Position;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10027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Shadow </a:t>
            </a:r>
            <a:r>
              <a:rPr lang="de-DE" dirty="0" err="1" smtClean="0"/>
              <a:t>mapping</a:t>
            </a:r>
            <a:r>
              <a:rPr lang="de-DE" dirty="0" smtClean="0"/>
              <a:t> – </a:t>
            </a:r>
            <a:r>
              <a:rPr lang="de-DE" dirty="0" err="1" smtClean="0"/>
              <a:t>Fragmentshader</a:t>
            </a:r>
            <a:r>
              <a:rPr lang="de-DE" dirty="0" smtClean="0"/>
              <a:t> (Header)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170432"/>
            <a:ext cx="10627874" cy="5357690"/>
          </a:xfrm>
        </p:spPr>
        <p:txBody>
          <a:bodyPr>
            <a:noAutofit/>
          </a:bodyPr>
          <a:lstStyle/>
          <a:p>
            <a:r>
              <a:rPr lang="de-DE" dirty="0" smtClean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de-DE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Inputs</a:t>
            </a: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posInLightSpace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dirty="0" smtClean="0">
              <a:solidFill>
                <a:srgbClr val="0064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inputs</a:t>
            </a:r>
            <a:endParaRPr lang="de-DE" dirty="0" smtClean="0">
              <a:solidFill>
                <a:srgbClr val="0064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uniform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sampler2D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shadowMap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28477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Shadow </a:t>
            </a:r>
            <a:r>
              <a:rPr lang="de-DE" dirty="0" err="1" smtClean="0"/>
              <a:t>mapping</a:t>
            </a:r>
            <a:r>
              <a:rPr lang="de-DE" dirty="0" smtClean="0"/>
              <a:t> – </a:t>
            </a:r>
            <a:r>
              <a:rPr lang="de-DE" dirty="0" err="1" smtClean="0"/>
              <a:t>Fragmentshader</a:t>
            </a:r>
            <a:r>
              <a:rPr lang="de-DE" dirty="0" smtClean="0"/>
              <a:t> (Body)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4904" y="1353312"/>
            <a:ext cx="12015216" cy="5357690"/>
          </a:xfrm>
        </p:spPr>
        <p:txBody>
          <a:bodyPr>
            <a:noAutofit/>
          </a:bodyPr>
          <a:lstStyle/>
          <a:p>
            <a:r>
              <a:rPr lang="de-DE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de-D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storedDistance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shadowMap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posInLightSpace.xy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posInLightSpace.w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</a:t>
            </a:r>
            <a:r>
              <a:rPr lang="de-DE" sz="1600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2.0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de-DE" sz="1600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0.5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).x;</a:t>
            </a:r>
          </a:p>
          <a:p>
            <a:pPr marL="0" indent="0">
              <a:buNone/>
            </a:pPr>
            <a:r>
              <a:rPr lang="de-DE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de-D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realDistance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posInLightSpace.z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</a:t>
            </a:r>
            <a:r>
              <a:rPr lang="de-DE" sz="1600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de-D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visibility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1600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1.0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de-D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bias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1600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0.005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600" dirty="0" smtClean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1600" dirty="0" err="1" smtClean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de-D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storedDistance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realDistance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bias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D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de-DE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visibility</a:t>
            </a:r>
            <a:r>
              <a:rPr lang="de-D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de-DE" sz="1600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0.4</a:t>
            </a:r>
            <a:r>
              <a:rPr lang="de-D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Out_Color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de-D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6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(...) * </a:t>
            </a:r>
            <a:r>
              <a:rPr lang="de-DE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visibility</a:t>
            </a:r>
            <a:r>
              <a:rPr lang="de-D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ambient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de-DE" sz="1600" dirty="0"/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7086504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Klassische </a:t>
            </a:r>
            <a:r>
              <a:rPr lang="de-DE" dirty="0" err="1" smtClean="0"/>
              <a:t>Renderpipeline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860" y="2150561"/>
            <a:ext cx="2243045" cy="156548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776" y="1124425"/>
            <a:ext cx="2816483" cy="1215321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76" y="4602531"/>
            <a:ext cx="3245257" cy="1705672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0" y="3716041"/>
            <a:ext cx="1908974" cy="957981"/>
          </a:xfrm>
          <a:prstGeom prst="rect">
            <a:avLst/>
          </a:prstGeom>
        </p:spPr>
      </p:pic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443" y="763447"/>
            <a:ext cx="2153308" cy="1569360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441" y="2268336"/>
            <a:ext cx="2153307" cy="144770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441" y="3692156"/>
            <a:ext cx="2153307" cy="119222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441" y="4860498"/>
            <a:ext cx="2153307" cy="14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907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GLSL-Basics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version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440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vPosition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de-DE" dirty="0" smtClean="0">
              <a:solidFill>
                <a:srgbClr val="1E9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de-DE" dirty="0" smtClean="0">
              <a:solidFill>
                <a:srgbClr val="1E9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de-DE" dirty="0">
              <a:solidFill>
                <a:srgbClr val="1E9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77327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GLSL-Datentypen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79" y="1170432"/>
            <a:ext cx="10199611" cy="4698661"/>
          </a:xfrm>
        </p:spPr>
        <p:txBody>
          <a:bodyPr numCol="1"/>
          <a:lstStyle/>
          <a:p>
            <a:r>
              <a:rPr lang="de-DE" dirty="0" smtClean="0"/>
              <a:t>Standarddatentypen: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float, double, bool,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</a:t>
            </a: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/>
              <a:t>Geometrische</a:t>
            </a:r>
            <a:r>
              <a:rPr lang="en-US" dirty="0"/>
              <a:t> </a:t>
            </a:r>
            <a:r>
              <a:rPr lang="en-US" dirty="0" err="1" smtClean="0"/>
              <a:t>Datentypen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Texturen</a:t>
            </a:r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sampler1D, sampler2D, sampler3D…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669977"/>
              </p:ext>
            </p:extLst>
          </p:nvPr>
        </p:nvGraphicFramePr>
        <p:xfrm>
          <a:off x="1858380" y="2502167"/>
          <a:ext cx="812800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vec4</a:t>
                      </a:r>
                      <a:endParaRPr lang="de-DE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mat4</a:t>
                      </a:r>
                      <a:endParaRPr lang="de-DE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569194"/>
              </p:ext>
            </p:extLst>
          </p:nvPr>
        </p:nvGraphicFramePr>
        <p:xfrm>
          <a:off x="1858380" y="2502167"/>
          <a:ext cx="8128000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endParaRPr lang="de-DE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vec3</a:t>
                      </a:r>
                      <a:endParaRPr lang="de-DE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mat3</a:t>
                      </a:r>
                      <a:endParaRPr lang="de-DE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vec2</a:t>
                      </a:r>
                      <a:endParaRPr lang="de-DE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mat2</a:t>
                      </a:r>
                      <a:endParaRPr lang="de-DE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vec1</a:t>
                      </a:r>
                      <a:endParaRPr lang="de-DE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mat1</a:t>
                      </a:r>
                      <a:endParaRPr lang="de-DE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56441"/>
              </p:ext>
            </p:extLst>
          </p:nvPr>
        </p:nvGraphicFramePr>
        <p:xfrm>
          <a:off x="1858380" y="2492782"/>
          <a:ext cx="81280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dvec4</a:t>
                      </a:r>
                      <a:endParaRPr lang="de-D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dmat4</a:t>
                      </a:r>
                      <a:endParaRPr lang="de-D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bvec4</a:t>
                      </a:r>
                      <a:endParaRPr lang="de-D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ivec4</a:t>
                      </a:r>
                      <a:endParaRPr lang="de-D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uvec4</a:t>
                      </a:r>
                      <a:endParaRPr lang="de-D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5441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Rechnen mit </a:t>
            </a:r>
            <a:r>
              <a:rPr lang="en-US" dirty="0" err="1" smtClean="0"/>
              <a:t>geometrische</a:t>
            </a:r>
            <a:r>
              <a:rPr lang="en-US" dirty="0" smtClean="0"/>
              <a:t> </a:t>
            </a:r>
            <a:r>
              <a:rPr lang="en-US" dirty="0" err="1"/>
              <a:t>Datentypen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vec4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eingabeVektor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vec4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0.5, 0.2, 2);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eingabeVektor.x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2;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eingabeVektor.xyz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vec3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2, 3);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eingabeVektor.rgb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vec3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(42);</a:t>
            </a:r>
            <a:endParaRPr lang="de-DE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mat4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eingabeMatrix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...</a:t>
            </a:r>
          </a:p>
          <a:p>
            <a:r>
              <a:rPr lang="de-DE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vec4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ergebnis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eingabeMatrix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de-DE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eingabeVektor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ergebnis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ergebnis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2.0;</a:t>
            </a:r>
          </a:p>
        </p:txBody>
      </p:sp>
    </p:spTree>
    <p:extLst>
      <p:ext uri="{BB962C8B-B14F-4D97-AF65-F5344CB8AC3E}">
        <p14:creationId xmlns:p14="http://schemas.microsoft.com/office/powerpoint/2010/main" val="9005371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GLSL-Basics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version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440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vPosition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 smtClean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uniform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modelViewProjectionMatrix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 smtClean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texCoord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201168" lvl="1" indent="0">
              <a:buNone/>
            </a:pPr>
            <a:r>
              <a:rPr lang="de-DE" sz="2000" dirty="0" smtClean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2000" dirty="0" err="1" smtClean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gl_Position</a:t>
            </a:r>
            <a:r>
              <a:rPr lang="de-DE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gxl3d_ModelViewProjectionMatrix * gxl3d_Position</a:t>
            </a:r>
            <a:r>
              <a:rPr lang="de-DE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201168" lvl="1" indent="0">
              <a:buNone/>
            </a:pP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 </a:t>
            </a:r>
            <a:r>
              <a:rPr lang="de-DE" sz="2000" dirty="0" err="1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de-DE" sz="20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sz="20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  <a:endParaRPr lang="de-DE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de-DE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texCoord</a:t>
            </a:r>
            <a:r>
              <a:rPr lang="de-DE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2000" dirty="0" err="1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de-DE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12678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Vertexshader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version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440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gxl3d_Position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uniform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gxl3d_ModelViewProjectionMatrix;</a:t>
            </a:r>
          </a:p>
          <a:p>
            <a:r>
              <a:rPr lang="de-D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err="1" smtClean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gl_Position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gxl3d_ModelViewProjectionMatrix * gxl3d_Position;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91946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Spaces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163" y="1328738"/>
            <a:ext cx="7620000" cy="4381500"/>
          </a:xfrm>
        </p:spPr>
      </p:pic>
    </p:spTree>
    <p:extLst>
      <p:ext uri="{BB962C8B-B14F-4D97-AF65-F5344CB8AC3E}">
        <p14:creationId xmlns:p14="http://schemas.microsoft.com/office/powerpoint/2010/main" val="12706085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Rückblick</Template>
  <TotalTime>0</TotalTime>
  <Words>465</Words>
  <Application>Microsoft Office PowerPoint</Application>
  <PresentationFormat>Breitbild</PresentationFormat>
  <Paragraphs>238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0" baseType="lpstr">
      <vt:lpstr>Calibri</vt:lpstr>
      <vt:lpstr>Calibri Light</vt:lpstr>
      <vt:lpstr>Consolas</vt:lpstr>
      <vt:lpstr>Rückblick</vt:lpstr>
      <vt:lpstr>Shading &amp; Lightning</vt:lpstr>
      <vt:lpstr>Shading languages</vt:lpstr>
      <vt:lpstr>Klassische Renderpipeline</vt:lpstr>
      <vt:lpstr>GLSL-Basics</vt:lpstr>
      <vt:lpstr>GLSL-Datentypen</vt:lpstr>
      <vt:lpstr>Rechnen mit geometrische Datentypen</vt:lpstr>
      <vt:lpstr>GLSL-Basics</vt:lpstr>
      <vt:lpstr>Vertexshader</vt:lpstr>
      <vt:lpstr>Spaces</vt:lpstr>
      <vt:lpstr>Fragmentshader</vt:lpstr>
      <vt:lpstr>Texturen - Vertexshader</vt:lpstr>
      <vt:lpstr>Texturen - Fragmentshader</vt:lpstr>
      <vt:lpstr>Diffuse lightning</vt:lpstr>
      <vt:lpstr>Diffuse lightning - Vertexshader</vt:lpstr>
      <vt:lpstr>Diffuse lightning - Fragmentshader</vt:lpstr>
      <vt:lpstr>Normalmapping</vt:lpstr>
      <vt:lpstr>Normalmapping - Vertexshader</vt:lpstr>
      <vt:lpstr>Normalmapping – Fragmentshader (Header)</vt:lpstr>
      <vt:lpstr>Normalmapping – Fragmentshader (Body)</vt:lpstr>
      <vt:lpstr>Ambient lightning- Fragmentshader</vt:lpstr>
      <vt:lpstr>Specular lightning - Fragmentshader</vt:lpstr>
      <vt:lpstr>Shadowmap - Vertexshader</vt:lpstr>
      <vt:lpstr>Shadowmap - Fragmentshader</vt:lpstr>
      <vt:lpstr>Shadow mapping - Vertexshader</vt:lpstr>
      <vt:lpstr>Shadow mapping – Fragmentshader (Header)</vt:lpstr>
      <vt:lpstr>Shadow mapping – Fragmentshader (Body)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Shading &amp; Lightning</dc:title>
  <dc:creator>Dominik</dc:creator>
  <cp:lastModifiedBy>Dominik</cp:lastModifiedBy>
  <cp:revision>30</cp:revision>
  <dcterms:created xsi:type="dcterms:W3CDTF">2016-05-22T15:53:17Z</dcterms:created>
  <dcterms:modified xsi:type="dcterms:W3CDTF">2016-05-24T19:34:54Z</dcterms:modified>
</cp:coreProperties>
</file>