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305" r:id="rId31"/>
    <p:sldId id="306" r:id="rId32"/>
    <p:sldId id="307" r:id="rId33"/>
    <p:sldId id="308" r:id="rId34"/>
    <p:sldId id="309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305"/>
            <p14:sldId id="306"/>
            <p14:sldId id="307"/>
            <p14:sldId id="308"/>
            <p14:sldId id="309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disassemble &lt;symbol&gt;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umps the disassembly for a symbol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6" y="2724150"/>
            <a:ext cx="681252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98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/>
              <a:t>eax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"calc.exe" </a:t>
            </a:r>
            <a:r>
              <a:rPr lang="en-US" sz="1400" dirty="0" smtClean="0"/>
              <a:t>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string.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0x00 </a:t>
            </a:r>
            <a:r>
              <a:rPr lang="en-US" sz="1400" dirty="0" smtClean="0"/>
              <a:t>		;</a:t>
            </a:r>
            <a:r>
              <a:rPr lang="en-US" sz="1400" dirty="0"/>
              <a:t>Terminate our string with a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Exploit is in injecting format symbols into input being inserted into a format function (‘%x’, ‘%s’, ‘%n’ is a fun one…writes #chars into a pointer)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unallocated memory =&gt; </a:t>
            </a:r>
            <a:r>
              <a:rPr lang="en-US" smtClean="0"/>
              <a:t>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2715</Words>
  <Application>Microsoft Office PowerPoint</Application>
  <PresentationFormat>On-screen Show (4:3)</PresentationFormat>
  <Paragraphs>748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Tools - Windows</vt:lpstr>
      <vt:lpstr>Ida - Disassembling</vt:lpstr>
      <vt:lpstr>OllyDbg - Debugging</vt:lpstr>
      <vt:lpstr>Tools - Unix</vt:lpstr>
      <vt:lpstr>GCC &amp; GDB</vt:lpstr>
      <vt:lpstr>GCC &amp; GDB</vt:lpstr>
      <vt:lpstr>GCC &amp; GDB</vt:lpstr>
      <vt:lpstr>GCC &amp; GDB</vt:lpstr>
      <vt:lpstr>Shellcoding</vt:lpstr>
      <vt:lpstr>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Dennis</cp:lastModifiedBy>
  <cp:revision>21</cp:revision>
  <dcterms:created xsi:type="dcterms:W3CDTF">2012-03-28T03:26:56Z</dcterms:created>
  <dcterms:modified xsi:type="dcterms:W3CDTF">2012-04-12T13:30:52Z</dcterms:modified>
</cp:coreProperties>
</file>