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</a:t>
            </a:r>
            <a:r>
              <a:rPr lang="en-US" smtClean="0"/>
              <a:t>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93</TotalTime>
  <Words>292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10</cp:revision>
  <dcterms:created xsi:type="dcterms:W3CDTF">2012-03-28T03:26:56Z</dcterms:created>
  <dcterms:modified xsi:type="dcterms:W3CDTF">2012-03-29T01:50:29Z</dcterms:modified>
</cp:coreProperties>
</file>