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28" r:id="rId33"/>
    <p:sldId id="312" r:id="rId34"/>
    <p:sldId id="313" r:id="rId35"/>
    <p:sldId id="305" r:id="rId36"/>
    <p:sldId id="306" r:id="rId37"/>
    <p:sldId id="307" r:id="rId38"/>
    <p:sldId id="308" r:id="rId39"/>
    <p:sldId id="309" r:id="rId40"/>
    <p:sldId id="286" r:id="rId41"/>
    <p:sldId id="325" r:id="rId42"/>
    <p:sldId id="316" r:id="rId43"/>
    <p:sldId id="327" r:id="rId44"/>
    <p:sldId id="326" r:id="rId45"/>
    <p:sldId id="322" r:id="rId46"/>
    <p:sldId id="318" r:id="rId47"/>
    <p:sldId id="319" r:id="rId48"/>
    <p:sldId id="320" r:id="rId49"/>
    <p:sldId id="315" r:id="rId50"/>
    <p:sldId id="323" r:id="rId51"/>
    <p:sldId id="32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28"/>
            <p14:sldId id="312"/>
            <p14:sldId id="313"/>
            <p14:sldId id="305"/>
            <p14:sldId id="306"/>
            <p14:sldId id="307"/>
            <p14:sldId id="308"/>
            <p14:sldId id="309"/>
            <p14:sldId id="286"/>
            <p14:sldId id="325"/>
            <p14:sldId id="316"/>
            <p14:sldId id="327"/>
            <p14:sldId id="326"/>
            <p14:sldId id="322"/>
            <p14:sldId id="318"/>
            <p14:sldId id="319"/>
            <p14:sldId id="32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25" autoAdjust="0"/>
  </p:normalViewPr>
  <p:slideViewPr>
    <p:cSldViewPr>
      <p:cViewPr varScale="1">
        <p:scale>
          <a:sx n="62" d="100"/>
          <a:sy n="62" d="100"/>
        </p:scale>
        <p:origin x="-15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4/25/2012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46</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51</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4/25/2012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4/25/2012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4/25/2012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4/25/2012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4/25/2012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4/25/2012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TotalTime>
  <Words>3674</Words>
  <Application>Microsoft Office PowerPoint</Application>
  <PresentationFormat>On-screen Show (4:3)</PresentationFormat>
  <Paragraphs>866</Paragraphs>
  <Slides>51</Slides>
  <Notes>17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Shellcoding</vt:lpstr>
      <vt:lpstr>General Overview Unix</vt:lpstr>
      <vt:lpstr>Protection Linux</vt:lpstr>
      <vt:lpstr>Tools - Unix</vt:lpstr>
      <vt:lpstr>GCC &amp; GDB</vt:lpstr>
      <vt:lpstr>GCC &amp; GDB</vt:lpstr>
      <vt:lpstr>GCC &amp; GDB</vt:lpstr>
      <vt:lpstr>GCC &amp; GDB</vt:lpstr>
      <vt:lpstr>Assembly (Intel x86) Windows</vt:lpstr>
      <vt:lpstr>Determining Endianness</vt:lpstr>
      <vt:lpstr>Day Two</vt:lpstr>
      <vt:lpstr>Review of Homework</vt:lpstr>
      <vt:lpstr>PowerPoint Presentation</vt:lpstr>
      <vt:lpstr>Return to LibC Attack</vt:lpstr>
      <vt:lpstr>Protection Against Buffer Overflows</vt:lpstr>
      <vt:lpstr>Protection Continued</vt:lpstr>
      <vt:lpstr>Canaries</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Mere</cp:lastModifiedBy>
  <cp:revision>44</cp:revision>
  <dcterms:created xsi:type="dcterms:W3CDTF">2012-03-28T03:26:56Z</dcterms:created>
  <dcterms:modified xsi:type="dcterms:W3CDTF">2012-04-26T03:46:43Z</dcterms:modified>
</cp:coreProperties>
</file>