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310" r:id="rId28"/>
    <p:sldId id="282" r:id="rId29"/>
    <p:sldId id="283" r:id="rId30"/>
    <p:sldId id="284" r:id="rId31"/>
    <p:sldId id="312" r:id="rId32"/>
    <p:sldId id="313" r:id="rId33"/>
    <p:sldId id="305" r:id="rId34"/>
    <p:sldId id="306" r:id="rId35"/>
    <p:sldId id="307" r:id="rId36"/>
    <p:sldId id="308" r:id="rId37"/>
    <p:sldId id="309" r:id="rId38"/>
    <p:sldId id="285" r:id="rId39"/>
    <p:sldId id="286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12"/>
            <p14:sldId id="313"/>
            <p14:sldId id="305"/>
            <p14:sldId id="306"/>
            <p14:sldId id="307"/>
            <p14:sldId id="308"/>
            <p14:sldId id="309"/>
            <p14:sldId id="285"/>
            <p14:sldId id="286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 program with lots of large sized input until it explodes</a:t>
            </a:r>
          </a:p>
          <a:p>
            <a:r>
              <a:rPr lang="en-US" dirty="0" smtClean="0"/>
              <a:t>If it explodes, try running through GDB and see which information is being overwritten</a:t>
            </a:r>
          </a:p>
          <a:p>
            <a:r>
              <a:rPr lang="en-US" dirty="0" smtClean="0"/>
              <a:t>Using that information and a combination of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create some malicious shell code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shellcode</a:t>
            </a:r>
            <a:r>
              <a:rPr lang="en-US" dirty="0" smtClean="0"/>
              <a:t> at different offsets until a shell appears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112" r="15778" b="22444"/>
          <a:stretch/>
        </p:blipFill>
        <p:spPr bwMode="auto">
          <a:xfrm>
            <a:off x="2590800" y="4699000"/>
            <a:ext cx="120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ASLR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–c ‘echo 0 &gt; 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/sys/kernel/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randomize_va_space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Don’t randomize the address space in which programs execute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excecstack</a:t>
            </a:r>
            <a:r>
              <a:rPr lang="en-US" dirty="0" smtClean="0"/>
              <a:t> your binary</a:t>
            </a:r>
          </a:p>
          <a:p>
            <a:pPr lvl="1"/>
            <a:r>
              <a:rPr lang="en-US" dirty="0" smtClean="0"/>
              <a:t>We couldn’t find a system-wide setting for turning off DEP on Linux</a:t>
            </a:r>
          </a:p>
          <a:p>
            <a:pPr lvl="1"/>
            <a:r>
              <a:rPr lang="en-US" dirty="0" smtClean="0"/>
              <a:t>Workaround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execstack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-s &lt;my binary&gt;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Formally tells the OS that you’re a terrible programmer and you don’t care if code you didn’t write executes on your behalf</a:t>
            </a:r>
          </a:p>
        </p:txBody>
      </p:sp>
    </p:spTree>
    <p:extLst>
      <p:ext uri="{BB962C8B-B14F-4D97-AF65-F5344CB8AC3E}">
        <p14:creationId xmlns:p14="http://schemas.microsoft.com/office/powerpoint/2010/main" val="79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</a:t>
            </a:r>
            <a:r>
              <a:rPr lang="en-US" dirty="0" smtClean="0"/>
              <a:t>)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</a:t>
            </a:r>
            <a:r>
              <a:rPr lang="en-US" dirty="0" smtClean="0"/>
              <a:t>) Unix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752600"/>
            <a:ext cx="88660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nut 3"/>
          <p:cNvSpPr/>
          <p:nvPr/>
        </p:nvSpPr>
        <p:spPr>
          <a:xfrm>
            <a:off x="762000" y="5791200"/>
            <a:ext cx="7772400" cy="990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66800" y="3962400"/>
            <a:ext cx="3733800" cy="609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Misuse: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dirty="0" smtClean="0"/>
              <a:t>Abuse: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“%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x%n%s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%d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</a:t>
            </a:r>
            <a:r>
              <a:rPr lang="en-US" dirty="0" smtClean="0"/>
              <a:t>protected memory </a:t>
            </a:r>
            <a:r>
              <a:rPr lang="en-US" dirty="0" smtClean="0"/>
              <a:t>=&gt; 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2850</Words>
  <Application>Microsoft Office PowerPoint</Application>
  <PresentationFormat>On-screen Show (4:3)</PresentationFormat>
  <Paragraphs>775</Paragraphs>
  <Slides>40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General Overview Unix</vt:lpstr>
      <vt:lpstr>Protection Linux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 Windows</vt:lpstr>
      <vt:lpstr>Assembly (Intel x86) Unix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31</cp:revision>
  <dcterms:created xsi:type="dcterms:W3CDTF">2012-03-28T03:26:56Z</dcterms:created>
  <dcterms:modified xsi:type="dcterms:W3CDTF">2012-04-19T03:59:30Z</dcterms:modified>
</cp:coreProperties>
</file>