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310" r:id="rId28"/>
    <p:sldId id="282" r:id="rId29"/>
    <p:sldId id="283" r:id="rId30"/>
    <p:sldId id="284" r:id="rId31"/>
    <p:sldId id="305" r:id="rId32"/>
    <p:sldId id="306" r:id="rId33"/>
    <p:sldId id="307" r:id="rId34"/>
    <p:sldId id="308" r:id="rId35"/>
    <p:sldId id="309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310"/>
            <p14:sldId id="282"/>
            <p14:sldId id="283"/>
            <p14:sldId id="284"/>
            <p14:sldId id="305"/>
            <p14:sldId id="306"/>
            <p14:sldId id="307"/>
            <p14:sldId id="308"/>
            <p14:sldId id="309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sdn.microsoft.com/en-us/library/Aa2900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lwaysoff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GS – Visual C++ Compiler Flag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msdn.microsoft.com/en-us/library/Aa290051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" t="23187" r="-481" b="27934"/>
          <a:stretch/>
        </p:blipFill>
        <p:spPr bwMode="auto">
          <a:xfrm>
            <a:off x="640080" y="2590800"/>
            <a:ext cx="795528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-29333"/>
          <a:stretch/>
        </p:blipFill>
        <p:spPr bwMode="auto">
          <a:xfrm>
            <a:off x="762000" y="4343400"/>
            <a:ext cx="71342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0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disassemble &lt;symbol&gt;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umps the disassembly for a symbol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6" y="2724150"/>
            <a:ext cx="681252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98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mov</a:t>
            </a:r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dirty="0" err="1"/>
              <a:t>ebx</a:t>
            </a:r>
            <a:r>
              <a:rPr lang="en-US" sz="1400" dirty="0"/>
              <a:t> + </a:t>
            </a:r>
            <a:r>
              <a:rPr lang="en-US" sz="1400" dirty="0" smtClean="0"/>
              <a:t>7],</a:t>
            </a:r>
            <a:r>
              <a:rPr lang="en-US" sz="1400" dirty="0"/>
              <a:t>al  </a:t>
            </a:r>
            <a:r>
              <a:rPr lang="en-US" sz="1400" dirty="0" smtClean="0"/>
              <a:t>        ;insert </a:t>
            </a:r>
            <a:r>
              <a:rPr lang="en-US" sz="1400" dirty="0"/>
              <a:t>the NULL character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</a:t>
            </a:r>
            <a:r>
              <a:rPr lang="en-US" sz="1400" dirty="0" smtClean="0"/>
              <a:t>value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</a:t>
            </a:r>
            <a:r>
              <a:rPr lang="en-US" sz="1400" dirty="0" err="1" smtClean="0"/>
              <a:t>cmd.exeN</a:t>
            </a:r>
            <a:r>
              <a:rPr lang="en-US" sz="1400" dirty="0" smtClean="0"/>
              <a:t>" </a:t>
            </a:r>
            <a:r>
              <a:rPr lang="en-US" sz="1400" dirty="0" smtClean="0"/>
              <a:t>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Exploit is in injecting format symbols into input being inserted into a format function (‘%x’, ‘%s’, ‘%n’ is a fun one…writes #chars into a pointer)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unallocated memory =&gt; </a:t>
            </a:r>
            <a:r>
              <a:rPr lang="en-US" smtClean="0"/>
              <a:t>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2732</Words>
  <Application>Microsoft Office PowerPoint</Application>
  <PresentationFormat>On-screen Show (4:3)</PresentationFormat>
  <Paragraphs>756</Paragraphs>
  <Slides>37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Protection</vt:lpstr>
      <vt:lpstr>Tools - Windows</vt:lpstr>
      <vt:lpstr>Ida - Disassembling</vt:lpstr>
      <vt:lpstr>OllyDbg - Debugging</vt:lpstr>
      <vt:lpstr>Tools - Unix</vt:lpstr>
      <vt:lpstr>GCC &amp; GDB</vt:lpstr>
      <vt:lpstr>GCC &amp; GDB</vt:lpstr>
      <vt:lpstr>GCC &amp; GDB</vt:lpstr>
      <vt:lpstr>GCC &amp; GDB</vt:lpstr>
      <vt:lpstr>Shellcoding</vt:lpstr>
      <vt:lpstr>Assembly (Intel x86)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Andrew</cp:lastModifiedBy>
  <cp:revision>23</cp:revision>
  <dcterms:created xsi:type="dcterms:W3CDTF">2012-03-28T03:26:56Z</dcterms:created>
  <dcterms:modified xsi:type="dcterms:W3CDTF">2012-04-16T19:49:37Z</dcterms:modified>
</cp:coreProperties>
</file>