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28" r:id="rId33"/>
    <p:sldId id="312" r:id="rId34"/>
    <p:sldId id="313" r:id="rId35"/>
    <p:sldId id="305" r:id="rId36"/>
    <p:sldId id="306" r:id="rId37"/>
    <p:sldId id="307" r:id="rId38"/>
    <p:sldId id="308" r:id="rId39"/>
    <p:sldId id="309" r:id="rId40"/>
    <p:sldId id="286" r:id="rId41"/>
    <p:sldId id="325" r:id="rId42"/>
    <p:sldId id="316" r:id="rId43"/>
    <p:sldId id="327" r:id="rId44"/>
    <p:sldId id="326" r:id="rId45"/>
    <p:sldId id="322" r:id="rId46"/>
    <p:sldId id="329" r:id="rId47"/>
    <p:sldId id="318" r:id="rId48"/>
    <p:sldId id="319" r:id="rId49"/>
    <p:sldId id="320" r:id="rId50"/>
    <p:sldId id="330" r:id="rId51"/>
    <p:sldId id="315" r:id="rId52"/>
    <p:sldId id="323" r:id="rId53"/>
    <p:sldId id="324" r:id="rId54"/>
    <p:sldId id="33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28"/>
            <p14:sldId id="312"/>
            <p14:sldId id="313"/>
            <p14:sldId id="305"/>
            <p14:sldId id="306"/>
            <p14:sldId id="307"/>
            <p14:sldId id="308"/>
            <p14:sldId id="309"/>
            <p14:sldId id="286"/>
            <p14:sldId id="325"/>
            <p14:sldId id="316"/>
            <p14:sldId id="327"/>
            <p14:sldId id="326"/>
            <p14:sldId id="322"/>
            <p14:sldId id="329"/>
            <p14:sldId id="318"/>
            <p14:sldId id="319"/>
            <p14:sldId id="320"/>
            <p14:sldId id="330"/>
            <p14:sldId id="315"/>
            <p14:sldId id="323"/>
            <p14:sldId id="324"/>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02" autoAdjust="0"/>
  </p:normalViewPr>
  <p:slideViewPr>
    <p:cSldViewPr>
      <p:cViewPr varScale="1">
        <p:scale>
          <a:sx n="67" d="100"/>
          <a:sy n="67" d="100"/>
        </p:scale>
        <p:origin x="-125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5/3/2012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48</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49</a:t>
            </a:fld>
            <a:endParaRPr lang="en-US"/>
          </a:p>
        </p:txBody>
      </p:sp>
    </p:spTree>
    <p:extLst>
      <p:ext uri="{BB962C8B-B14F-4D97-AF65-F5344CB8AC3E}">
        <p14:creationId xmlns:p14="http://schemas.microsoft.com/office/powerpoint/2010/main" val="144718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ProPolice</a:t>
            </a:r>
            <a:r>
              <a:rPr lang="en-US" sz="1200" kern="1200" dirty="0" smtClean="0">
                <a:solidFill>
                  <a:schemeClr val="tx1"/>
                </a:solidFill>
                <a:effectLst/>
                <a:latin typeface="+mn-lt"/>
                <a:ea typeface="+mn-ea"/>
                <a:cs typeface="+mn-cs"/>
              </a:rPr>
              <a:t>, in addition to canary protection, also sorts array variables (where possible) to the highest part of the stack frame, to make it more difficult to overflow them and corrupt other variables. It also creates copies of arguments of the function, and relocates them together with local variables, effectively protecting the arguments.</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411464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52</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53</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2</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5/3/2012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5/3/2012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5/3/2012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5/3/2012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5/3/2012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5/3/2012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youtube.com/watch?v=51lGCTgqE_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266602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Homework</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062169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04800"/>
            <a:ext cx="9052560" cy="631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86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Ret2LibC Demo</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0070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smtClean="0"/>
          </a:p>
          <a:p>
            <a:pPr lvl="1"/>
            <a:r>
              <a:rPr lang="en-US" dirty="0" smtClean="0"/>
              <a:t>Windows 7 --  use </a:t>
            </a:r>
            <a:r>
              <a:rPr lang="en-US" dirty="0"/>
              <a:t>the Enhanced Mitigation Experience Toolkit</a:t>
            </a:r>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Police</a:t>
            </a:r>
            <a:endParaRPr lang="en-US" dirty="0"/>
          </a:p>
        </p:txBody>
      </p:sp>
      <p:sp>
        <p:nvSpPr>
          <p:cNvPr id="3" name="Content Placeholder 2"/>
          <p:cNvSpPr>
            <a:spLocks noGrp="1"/>
          </p:cNvSpPr>
          <p:nvPr>
            <p:ph idx="1"/>
          </p:nvPr>
        </p:nvSpPr>
        <p:spPr/>
        <p:txBody>
          <a:bodyPr/>
          <a:lstStyle/>
          <a:p>
            <a:r>
              <a:rPr lang="en-US" dirty="0" smtClean="0"/>
              <a:t>Stack Smashing Protector</a:t>
            </a:r>
          </a:p>
          <a:p>
            <a:pPr lvl="1"/>
            <a:r>
              <a:rPr lang="en-US" dirty="0" smtClean="0"/>
              <a:t>Designed for GCC to protect the stack</a:t>
            </a:r>
          </a:p>
          <a:p>
            <a:r>
              <a:rPr lang="en-US" dirty="0" smtClean="0"/>
              <a:t>Extension of the Canary</a:t>
            </a:r>
          </a:p>
          <a:p>
            <a:pPr lvl="1"/>
            <a:r>
              <a:rPr lang="en-US" dirty="0" smtClean="0"/>
              <a:t>Places a “Canary” word next to the stack</a:t>
            </a:r>
          </a:p>
          <a:p>
            <a:pPr lvl="1"/>
            <a:r>
              <a:rPr lang="en-US" dirty="0" smtClean="0"/>
              <a:t>If altered; knows that the system has been tampered with</a:t>
            </a:r>
          </a:p>
          <a:p>
            <a:r>
              <a:rPr lang="en-US" dirty="0" smtClean="0"/>
              <a:t>Also sorts variables to the highest part of the stack frame</a:t>
            </a:r>
          </a:p>
          <a:p>
            <a:pPr lvl="1"/>
            <a:r>
              <a:rPr lang="en-US" dirty="0" smtClean="0"/>
              <a:t>Difficult to corrupt other variables</a:t>
            </a:r>
          </a:p>
          <a:p>
            <a:r>
              <a:rPr lang="en-US" dirty="0" smtClean="0"/>
              <a:t>To Turn Off</a:t>
            </a:r>
          </a:p>
          <a:p>
            <a:pPr lvl="1"/>
            <a:r>
              <a:rPr lang="en-US" dirty="0" smtClean="0"/>
              <a:t>-</a:t>
            </a:r>
            <a:r>
              <a:rPr lang="en-US" dirty="0" err="1"/>
              <a:t>fno</a:t>
            </a:r>
            <a:r>
              <a:rPr lang="en-US" dirty="0"/>
              <a:t>-stack-protector </a:t>
            </a:r>
          </a:p>
        </p:txBody>
      </p:sp>
    </p:spTree>
    <p:extLst>
      <p:ext uri="{BB962C8B-B14F-4D97-AF65-F5344CB8AC3E}">
        <p14:creationId xmlns:p14="http://schemas.microsoft.com/office/powerpoint/2010/main" val="2624158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Relevant in 2199</a:t>
            </a:r>
            <a:endParaRPr lang="en-US" dirty="0"/>
          </a:p>
        </p:txBody>
      </p:sp>
      <p:sp>
        <p:nvSpPr>
          <p:cNvPr id="3" name="Content Placeholder 2"/>
          <p:cNvSpPr>
            <a:spLocks noGrp="1"/>
          </p:cNvSpPr>
          <p:nvPr>
            <p:ph idx="1"/>
          </p:nvPr>
        </p:nvSpPr>
        <p:spPr/>
        <p:txBody>
          <a:bodyPr/>
          <a:lstStyle/>
          <a:p>
            <a:r>
              <a:rPr lang="en-US" dirty="0">
                <a:hlinkClick r:id="rId2"/>
              </a:rPr>
              <a:t>http://www.youtube.com/watch?v=51lGCTgqE_w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133600"/>
            <a:ext cx="8153400" cy="451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42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3442</Words>
  <Application>Microsoft Office PowerPoint</Application>
  <PresentationFormat>On-screen Show (4:3)</PresentationFormat>
  <Paragraphs>868</Paragraphs>
  <Slides>54</Slides>
  <Notes>19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Shellcoding</vt:lpstr>
      <vt:lpstr>General Overview Unix</vt:lpstr>
      <vt:lpstr>Protection Linux</vt:lpstr>
      <vt:lpstr>Tools - Unix</vt:lpstr>
      <vt:lpstr>GCC &amp; GDB</vt:lpstr>
      <vt:lpstr>GCC &amp; GDB</vt:lpstr>
      <vt:lpstr>GCC &amp; GDB</vt:lpstr>
      <vt:lpstr>GCC &amp; GDB</vt:lpstr>
      <vt:lpstr>Assembly (Intel x86) Windows</vt:lpstr>
      <vt:lpstr>Determining Endianness</vt:lpstr>
      <vt:lpstr>Day Two</vt:lpstr>
      <vt:lpstr>Review of Homework</vt:lpstr>
      <vt:lpstr>PowerPoint Presentation</vt:lpstr>
      <vt:lpstr>Return to LibC Attack</vt:lpstr>
      <vt:lpstr>Ret2LibC Demo</vt:lpstr>
      <vt:lpstr>Protection Against Buffer Overflows</vt:lpstr>
      <vt:lpstr>Protection Continued</vt:lpstr>
      <vt:lpstr>Canaries</vt:lpstr>
      <vt:lpstr>Pro Police</vt:lpstr>
      <vt:lpstr>Secure Bit</vt:lpstr>
      <vt:lpstr>The Morris Worm</vt:lpstr>
      <vt:lpstr>The Code Red Worm</vt:lpstr>
      <vt:lpstr>Still Relevant in 2199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cp:lastModifiedBy>
  <cp:revision>56</cp:revision>
  <dcterms:created xsi:type="dcterms:W3CDTF">2012-03-28T03:26:56Z</dcterms:created>
  <dcterms:modified xsi:type="dcterms:W3CDTF">2012-05-03T12:09:54Z</dcterms:modified>
</cp:coreProperties>
</file>