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0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92696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66275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/>
              <a:t>Pojam organizacije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89735"/>
            <a:ext cx="6400800" cy="1447577"/>
          </a:xfrm>
        </p:spPr>
        <p:txBody>
          <a:bodyPr>
            <a:normAutofit/>
          </a:bodyPr>
          <a:lstStyle/>
          <a:p>
            <a:r>
              <a:rPr lang="hr-HR" sz="2400" dirty="0" smtClean="0">
                <a:solidFill>
                  <a:srgbClr val="FF0000"/>
                </a:solidFill>
              </a:rPr>
              <a:t>Organizacija poslovanja poduzeća u ugostiteljstvu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konobari i 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</a:t>
            </a:r>
            <a:r>
              <a:rPr lang="hr-HR" sz="2000" dirty="0" err="1"/>
              <a:t>pizze</a:t>
            </a:r>
            <a:r>
              <a:rPr lang="hr-HR" sz="2000" dirty="0"/>
              <a:t>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</a:t>
            </a:r>
            <a:r>
              <a:rPr lang="hr-HR" sz="2000" dirty="0" smtClean="0"/>
              <a:t>predaje </a:t>
            </a:r>
            <a:r>
              <a:rPr lang="hr-HR" sz="2000" dirty="0"/>
              <a:t>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</a:t>
            </a:r>
            <a:r>
              <a:rPr lang="hr-HR" sz="2200" dirty="0" smtClean="0"/>
              <a:t>2 radnika na šanku </a:t>
            </a:r>
            <a:r>
              <a:rPr lang="hr-HR" sz="2200" dirty="0"/>
              <a:t>(rad u smjenama)</a:t>
            </a:r>
          </a:p>
          <a:p>
            <a:pPr lvl="1"/>
            <a:r>
              <a:rPr lang="hr-HR" sz="2000" b="1" dirty="0"/>
              <a:t>svaki</a:t>
            </a:r>
            <a:r>
              <a:rPr lang="hr-HR" sz="2000" dirty="0"/>
              <a:t> </a:t>
            </a:r>
            <a:r>
              <a:rPr lang="hr-HR" sz="2000" dirty="0" smtClean="0"/>
              <a:t>radnik </a:t>
            </a:r>
            <a:r>
              <a:rPr lang="hr-HR" sz="2000" dirty="0" smtClean="0"/>
              <a:t>na šanku je </a:t>
            </a:r>
            <a:r>
              <a:rPr lang="hr-HR" sz="2000" dirty="0"/>
              <a:t>zadužen za piće</a:t>
            </a:r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b="1" dirty="0"/>
              <a:t>glavni </a:t>
            </a:r>
            <a:r>
              <a:rPr lang="hr-HR" sz="2000" dirty="0" smtClean="0"/>
              <a:t>radnik</a:t>
            </a:r>
            <a:r>
              <a:rPr lang="hr-HR" sz="2000" b="1" dirty="0" smtClean="0"/>
              <a:t> </a:t>
            </a:r>
            <a:r>
              <a:rPr lang="hr-HR" sz="2000" dirty="0" smtClean="0"/>
              <a:t>vodi </a:t>
            </a:r>
            <a:r>
              <a:rPr lang="hr-HR" sz="2000" dirty="0"/>
              <a:t>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Konobari</a:t>
            </a:r>
            <a:r>
              <a:rPr lang="hr-HR" sz="2200" dirty="0"/>
              <a:t> –  3 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</a:t>
            </a:r>
            <a:r>
              <a:rPr lang="hr-HR" sz="2000" b="1" dirty="0" smtClean="0"/>
              <a:t>2 konobara zajedno</a:t>
            </a:r>
            <a:endParaRPr lang="hr-HR" sz="2200" b="1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2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/>
              <a:t>Ubacivač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</a:t>
            </a:r>
            <a:r>
              <a:rPr lang="hr-HR" sz="1800" dirty="0" err="1"/>
              <a:t>npr</a:t>
            </a:r>
            <a:r>
              <a:rPr lang="hr-HR" sz="1800" dirty="0"/>
              <a:t>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maksimizirati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Fenomen gužve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</a:t>
            </a:r>
            <a:r>
              <a:rPr lang="hr-HR" u="sng" dirty="0" smtClean="0"/>
              <a:t>temelji na 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Formalna i neformalna organizacija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ORGANIZACIJA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voditelji odjela, kuhinje, blagovaonice, recepcije i dr.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„improviziranim organizacijama posla”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     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0010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b="1" i="1" dirty="0" err="1" smtClean="0"/>
              <a:t>organon</a:t>
            </a:r>
            <a:r>
              <a:rPr lang="hr-HR" dirty="0" smtClean="0"/>
              <a:t> – oruđe, alat, sprava, ali i dio ljudskog ili životinjskog tijela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sz="3200" b="1" dirty="0" smtClean="0">
                <a:solidFill>
                  <a:srgbClr val="FF0000"/>
                </a:solidFill>
              </a:rPr>
              <a:t>čovjek</a:t>
            </a:r>
            <a:r>
              <a:rPr lang="hr-HR" sz="3200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da odgovarajućim sredstvima ispune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zadatak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Elementi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osnovni elementi organizacije rada</a:t>
            </a:r>
            <a:r>
              <a:rPr lang="hr-HR" dirty="0" smtClean="0"/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svakog pojedinog radnog mjesta</a:t>
            </a:r>
            <a:r>
              <a:rPr lang="hr-HR" sz="2600" dirty="0" smtClean="0"/>
              <a:t>, a zatim međusobnim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usklađivanjem svih radnih mjesta u odjelu</a:t>
            </a:r>
            <a:r>
              <a:rPr lang="hr-HR" sz="2600" dirty="0" smtClean="0"/>
              <a:t>, pogonu i nakon toga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organizacijom </a:t>
            </a:r>
            <a:r>
              <a:rPr lang="hr-HR" sz="2600" dirty="0">
                <a:highlight>
                  <a:srgbClr val="FFFF00"/>
                </a:highlight>
                <a:ea typeface="Calibri"/>
                <a:cs typeface="Times New Roman"/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– pojam 			</a:t>
            </a:r>
            <a:endParaRPr lang="hr-H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73123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u="sng" dirty="0"/>
              <a:t>u 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6146663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u="sng" dirty="0" smtClean="0"/>
              <a:t>cijelog poduzeća</a:t>
            </a:r>
            <a:endParaRPr lang="hr-HR" sz="2200" u="sng" dirty="0"/>
          </a:p>
        </p:txBody>
      </p:sp>
      <p:sp>
        <p:nvSpPr>
          <p:cNvPr id="12" name="Rectangle 11"/>
          <p:cNvSpPr/>
          <p:nvPr/>
        </p:nvSpPr>
        <p:spPr>
          <a:xfrm>
            <a:off x="7281831" y="188640"/>
            <a:ext cx="164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477</TotalTime>
  <Words>1163</Words>
  <Application>Microsoft Office PowerPoint</Application>
  <PresentationFormat>On-screen Show (4:3)</PresentationFormat>
  <Paragraphs>119</Paragraphs>
  <Slides>17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Organizacija – pojam    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 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75</cp:revision>
  <dcterms:created xsi:type="dcterms:W3CDTF">2016-09-01T16:32:16Z</dcterms:created>
  <dcterms:modified xsi:type="dcterms:W3CDTF">2017-09-12T11:55:54Z</dcterms:modified>
</cp:coreProperties>
</file>