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5"/>
  </p:notesMasterIdLst>
  <p:sldIdLst>
    <p:sldId id="256" r:id="rId2"/>
    <p:sldId id="346" r:id="rId3"/>
    <p:sldId id="323" r:id="rId4"/>
    <p:sldId id="321" r:id="rId5"/>
    <p:sldId id="325" r:id="rId6"/>
    <p:sldId id="326" r:id="rId7"/>
    <p:sldId id="324" r:id="rId8"/>
    <p:sldId id="349" r:id="rId9"/>
    <p:sldId id="359" r:id="rId10"/>
    <p:sldId id="360" r:id="rId11"/>
    <p:sldId id="307" r:id="rId12"/>
    <p:sldId id="361" r:id="rId13"/>
    <p:sldId id="362" r:id="rId14"/>
    <p:sldId id="310" r:id="rId15"/>
    <p:sldId id="311" r:id="rId16"/>
    <p:sldId id="368" r:id="rId17"/>
    <p:sldId id="327" r:id="rId18"/>
    <p:sldId id="369" r:id="rId19"/>
    <p:sldId id="364" r:id="rId20"/>
    <p:sldId id="367" r:id="rId21"/>
    <p:sldId id="345" r:id="rId22"/>
    <p:sldId id="375" r:id="rId23"/>
    <p:sldId id="344" r:id="rId24"/>
    <p:sldId id="376" r:id="rId25"/>
    <p:sldId id="353" r:id="rId26"/>
    <p:sldId id="351" r:id="rId27"/>
    <p:sldId id="335" r:id="rId28"/>
    <p:sldId id="355" r:id="rId29"/>
    <p:sldId id="354" r:id="rId30"/>
    <p:sldId id="373" r:id="rId31"/>
    <p:sldId id="374" r:id="rId32"/>
    <p:sldId id="370" r:id="rId33"/>
    <p:sldId id="372" r:id="rId34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8000"/>
    <a:srgbClr val="CC0000"/>
    <a:srgbClr val="009900"/>
    <a:srgbClr val="0033CC"/>
    <a:srgbClr val="3333CC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7663" autoAdjust="0"/>
  </p:normalViewPr>
  <p:slideViewPr>
    <p:cSldViewPr>
      <p:cViewPr varScale="1">
        <p:scale>
          <a:sx n="87" d="100"/>
          <a:sy n="87" d="100"/>
        </p:scale>
        <p:origin x="-87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legitimnosti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b="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</p:spTree>
    <p:extLst>
      <p:ext uri="{BB962C8B-B14F-4D97-AF65-F5344CB8AC3E}">
        <p14:creationId xmlns:p14="http://schemas.microsoft.com/office/powerpoint/2010/main" val="23121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 rotWithShape="1">
          <a:blip r:embed="rId3" cstate="email"/>
          <a:srcRect l="1843" t="3870"/>
          <a:stretch/>
        </p:blipFill>
        <p:spPr>
          <a:xfrm>
            <a:off x="4739750" y="1000130"/>
            <a:ext cx="4400302" cy="58578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49" y="2420888"/>
            <a:ext cx="2907283" cy="3927568"/>
            <a:chOff x="1000100" y="2708920"/>
            <a:chExt cx="2907282" cy="392756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708920"/>
              <a:ext cx="2907282" cy="35508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000100" y="6286520"/>
              <a:ext cx="2907282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52620" y="2420888"/>
            <a:ext cx="2981777" cy="3927568"/>
            <a:chOff x="4850055" y="2082071"/>
            <a:chExt cx="2981777" cy="3927568"/>
          </a:xfrm>
        </p:grpSpPr>
        <p:sp>
          <p:nvSpPr>
            <p:cNvPr id="18" name="Rectangle 17"/>
            <p:cNvSpPr/>
            <p:nvPr/>
          </p:nvSpPr>
          <p:spPr>
            <a:xfrm>
              <a:off x="4850055" y="5659671"/>
              <a:ext cx="2981777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Donald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John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Thrump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9" name="Picture 2" descr="https://s.yimg.com/ny/api/res/1.2/ZEc8f23.0VEC4wvwSOyE2A--/YXBwaWQ9aGlnaGxhbmRlcjtzbT0xO3c9NzQ0O2g9ODg2/http://media.zenfs.com/en/homerun/feed_manager_auto_publish_494/53c8e9bb1f9df5ca43529d5e08ee8e9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5" y="2082071"/>
              <a:ext cx="2981777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204471" y="2420888"/>
            <a:ext cx="2703510" cy="3927568"/>
            <a:chOff x="3203848" y="2708920"/>
            <a:chExt cx="2703510" cy="3927568"/>
          </a:xfrm>
        </p:grpSpPr>
        <p:sp>
          <p:nvSpPr>
            <p:cNvPr id="6" name="Rectangle 5"/>
            <p:cNvSpPr/>
            <p:nvPr/>
          </p:nvSpPr>
          <p:spPr>
            <a:xfrm>
              <a:off x="3293753" y="6286520"/>
              <a:ext cx="2523700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Albert Einstein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8" name="Picture 4" descr="https://upload.wikimedia.org/wikipedia/commons/6/66/Einstein_1921_by_F_Schmutz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08920"/>
              <a:ext cx="2703510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91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razinu poštovanja ili časti povezanih s društvenim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položajem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znanstveni, religijski, politički autoritet…)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9873" y="4771245"/>
            <a:ext cx="2623462" cy="1530352"/>
          </a:xfrm>
          <a:prstGeom prst="rect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81674" y="4771245"/>
            <a:ext cx="2623462" cy="1530352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899168" y="4771245"/>
            <a:ext cx="3060705" cy="1530352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namjenu: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40805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način izražavanja: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014898" cy="492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6480" y="260648"/>
            <a:ext cx="9107520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2066" y="404664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230590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  <p:pic>
        <p:nvPicPr>
          <p:cNvPr id="1026" name="Picture 2" descr="https://i2.wp.com/kamenjar.com/wp-content/uploads/2015/08/gotovac.jpg?resize=696%2C4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 r="4038" b="4443"/>
          <a:stretch/>
        </p:blipFill>
        <p:spPr bwMode="auto">
          <a:xfrm>
            <a:off x="251520" y="188640"/>
            <a:ext cx="4583876" cy="323401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2932013"/>
            <a:ext cx="6157348" cy="38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07504" y="3573016"/>
            <a:ext cx="2699457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Vlado Gotovac,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govor u Zagrebu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pred vojarnom JNA (1991.)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2056517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KOHERENTAN</a:t>
            </a:r>
          </a:p>
        </p:txBody>
      </p:sp>
    </p:spTree>
    <p:extLst>
      <p:ext uri="{BB962C8B-B14F-4D97-AF65-F5344CB8AC3E}">
        <p14:creationId xmlns:p14="http://schemas.microsoft.com/office/powerpoint/2010/main" val="3384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5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ć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umanjuju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1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podčinjavanje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CENZURA, AUTOCENZURA I MANIPULACIJA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454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3369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„Vladar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513456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513456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4611103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064" y="908720"/>
            <a:ext cx="8611877" cy="117528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dobro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N.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Machiavelli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daje današnje značenje politici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6455</TotalTime>
  <Words>2014</Words>
  <Application>Microsoft Office PowerPoint</Application>
  <PresentationFormat>On-screen Show (4:3)</PresentationFormat>
  <Paragraphs>296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TRI VRSTE MOĆI U DRUŠTVU</vt:lpstr>
      <vt:lpstr>MOĆ I VLAST (M. Weber)</vt:lpstr>
      <vt:lpstr>LEGITIMNOST I LEGALNOST</vt:lpstr>
      <vt:lpstr>TRI TIPA LEGITIMNE VLASTI (M. Weber)</vt:lpstr>
      <vt:lpstr>PowerPoint Presentation</vt:lpstr>
      <vt:lpstr>PONOVIMO</vt:lpstr>
      <vt:lpstr>LEGITIMNOST I LEGALNOST</vt:lpstr>
      <vt:lpstr>AUTORITET</vt:lpstr>
      <vt:lpstr>PowerPoint Presentation</vt:lpstr>
      <vt:lpstr>PowerPoint Presentation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CENZURA, AUTOCENZURA I MANIPULACIJA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921</cp:revision>
  <cp:lastPrinted>1601-01-01T00:00:00Z</cp:lastPrinted>
  <dcterms:created xsi:type="dcterms:W3CDTF">1601-01-01T00:00:00Z</dcterms:created>
  <dcterms:modified xsi:type="dcterms:W3CDTF">2019-09-19T06:44:37Z</dcterms:modified>
</cp:coreProperties>
</file>