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8"/>
  </p:notesMasterIdLst>
  <p:sldIdLst>
    <p:sldId id="366" r:id="rId2"/>
    <p:sldId id="346" r:id="rId3"/>
    <p:sldId id="323" r:id="rId4"/>
    <p:sldId id="347" r:id="rId5"/>
    <p:sldId id="358" r:id="rId6"/>
    <p:sldId id="256" r:id="rId7"/>
    <p:sldId id="321" r:id="rId8"/>
    <p:sldId id="325" r:id="rId9"/>
    <p:sldId id="326" r:id="rId10"/>
    <p:sldId id="324" r:id="rId11"/>
    <p:sldId id="349" r:id="rId12"/>
    <p:sldId id="359" r:id="rId13"/>
    <p:sldId id="360" r:id="rId14"/>
    <p:sldId id="361" r:id="rId15"/>
    <p:sldId id="362" r:id="rId16"/>
    <p:sldId id="307" r:id="rId17"/>
    <p:sldId id="310" r:id="rId18"/>
    <p:sldId id="368" r:id="rId19"/>
    <p:sldId id="311" r:id="rId20"/>
    <p:sldId id="327" r:id="rId21"/>
    <p:sldId id="369" r:id="rId22"/>
    <p:sldId id="364" r:id="rId23"/>
    <p:sldId id="367" r:id="rId24"/>
    <p:sldId id="345" r:id="rId25"/>
    <p:sldId id="332" r:id="rId26"/>
    <p:sldId id="344" r:id="rId27"/>
    <p:sldId id="352" r:id="rId28"/>
    <p:sldId id="353" r:id="rId29"/>
    <p:sldId id="351" r:id="rId30"/>
    <p:sldId id="335" r:id="rId31"/>
    <p:sldId id="355" r:id="rId32"/>
    <p:sldId id="354" r:id="rId33"/>
    <p:sldId id="356" r:id="rId34"/>
    <p:sldId id="371" r:id="rId35"/>
    <p:sldId id="370" r:id="rId36"/>
    <p:sldId id="372" r:id="rId37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0099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7663" autoAdjust="0"/>
  </p:normalViewPr>
  <p:slideViewPr>
    <p:cSldViewPr>
      <p:cViewPr varScale="1">
        <p:scale>
          <a:sx n="80" d="100"/>
          <a:sy n="80" d="100"/>
        </p:scale>
        <p:origin x="-1110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D:\SK_GOD_2017-18\PiG\video\gotovac_1991.wmv" TargetMode="External"/><Relationship Id="rId1" Type="http://schemas.microsoft.com/office/2007/relationships/media" Target="file:///D:\SK_GOD_2017-18\PiG\video\gotovac_1991.wmv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</p:spTree>
    <p:extLst>
      <p:ext uri="{BB962C8B-B14F-4D97-AF65-F5344CB8AC3E}">
        <p14:creationId xmlns:p14="http://schemas.microsoft.com/office/powerpoint/2010/main" val="231213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1143005"/>
            <a:ext cx="3889040" cy="528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0100" y="2071678"/>
            <a:ext cx="3429024" cy="4636248"/>
            <a:chOff x="1000100" y="2071678"/>
            <a:chExt cx="3429024" cy="463624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071678"/>
              <a:ext cx="3429024" cy="418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000100" y="6357958"/>
              <a:ext cx="3429024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628" y="2071678"/>
            <a:ext cx="3357586" cy="4564810"/>
            <a:chOff x="5000628" y="2071678"/>
            <a:chExt cx="3357586" cy="4564810"/>
          </a:xfrm>
        </p:grpSpPr>
        <p:sp>
          <p:nvSpPr>
            <p:cNvPr id="6" name="Rectangle 5"/>
            <p:cNvSpPr/>
            <p:nvPr/>
          </p:nvSpPr>
          <p:spPr>
            <a:xfrm>
              <a:off x="5000628" y="6286520"/>
              <a:ext cx="3357586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Barack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Hussein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Obama II.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President_Barack_Obama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000628" y="2071678"/>
              <a:ext cx="3357586" cy="4196983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schemeClr val="tx1">
                  <a:alpha val="40000"/>
                </a:schemeClr>
              </a:outerShdw>
            </a:effectLst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11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 ljudi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(socijalna, politička i ideološka),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71868" y="2002275"/>
            <a:ext cx="5393728" cy="4284245"/>
            <a:chOff x="3929058" y="2314378"/>
            <a:chExt cx="5036538" cy="4000528"/>
          </a:xfrm>
        </p:grpSpPr>
        <p:pic>
          <p:nvPicPr>
            <p:cNvPr id="4" name="Picture 3" descr="politicki_govor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3929058" y="2314378"/>
              <a:ext cx="5036538" cy="4000528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 bwMode="auto">
            <a:xfrm>
              <a:off x="4582500" y="2385815"/>
              <a:ext cx="1837745" cy="704855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SADDAM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43768" y="2457254"/>
              <a:ext cx="1714512" cy="627062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ASSAD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85750"/>
            <a:ext cx="9144032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tovac_1991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844" y="142852"/>
            <a:ext cx="428625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566671"/>
            <a:ext cx="5143536" cy="32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2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14356"/>
            <a:ext cx="8858312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u="sng" dirty="0" smtClean="0">
                <a:latin typeface="Calibri" pitchFamily="34" charset="0"/>
                <a:cs typeface="Calibri" pitchFamily="34" charset="0"/>
              </a:rPr>
              <a:t>pomažu političarima u komunikaciji s biračima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čak i kad se ne realiziraju obećani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umanjuju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sprječavanje 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podčinjavanje 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 I AUTOCENZURA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194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336916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3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34" y="642917"/>
            <a:ext cx="8429684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to je za tebe politika?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Pratiš li političke događaje u zemlji ili svijetu?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Razmišljaš li o politici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kao načinu upravljanja državom ili o kao dobroj temi kojom ljudi krate vrijeme razgovarajući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u tramvaju s gotovo nepoznatim ljudima?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 li stvari koje te se uopće ne tiču, a vežeš ih za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politiku?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Imaš li osjećaj da odluke političara bitno utječu na tvoj svakodnevni život?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746" y="2628122"/>
            <a:ext cx="8039816" cy="1057164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srednja-skola.github.io/politika</a:t>
            </a:r>
            <a:endParaRPr lang="hr-H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8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997389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997389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5095036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6009</TotalTime>
  <Words>2082</Words>
  <Application>Microsoft Office PowerPoint</Application>
  <PresentationFormat>On-screen Show (4:3)</PresentationFormat>
  <Paragraphs>298</Paragraphs>
  <Slides>36</Slides>
  <Notes>25</Notes>
  <HiddenSlides>24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MOĆ I VLAST (M. Weber)</vt:lpstr>
      <vt:lpstr>LEGITIMNOST I LEGALNOST</vt:lpstr>
      <vt:lpstr>TRI VRSTE MOĆI U DRUŠTVU</vt:lpstr>
      <vt:lpstr>TRI TIPA LEGITIMNE VLASTI (M. Weber)</vt:lpstr>
      <vt:lpstr>PONOVIMO</vt:lpstr>
      <vt:lpstr>PowerPoint Presentation</vt:lpstr>
      <vt:lpstr>LEGITIMNOST I LEGALNOST</vt:lpstr>
      <vt:lpstr>AUTORITET</vt:lpstr>
      <vt:lpstr>PowerPoint Presentation</vt:lpstr>
      <vt:lpstr>PowerPoint Presentation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 I AUTOCENZURA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895</cp:revision>
  <cp:lastPrinted>1601-01-01T00:00:00Z</cp:lastPrinted>
  <dcterms:created xsi:type="dcterms:W3CDTF">1601-01-01T00:00:00Z</dcterms:created>
  <dcterms:modified xsi:type="dcterms:W3CDTF">2017-09-25T21:51:27Z</dcterms:modified>
</cp:coreProperties>
</file>