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0801350" cy="6858000"/>
  <p:notesSz cx="6858000" cy="9144000"/>
  <p:defaultTextStyle>
    <a:defPPr>
      <a:defRPr lang="sr-Latn-RS"/>
    </a:defPPr>
    <a:lvl1pPr marL="0" algn="l" defTabSz="108667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3336" algn="l" defTabSz="108667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6673" algn="l" defTabSz="108667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0009" algn="l" defTabSz="108667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3346" algn="l" defTabSz="108667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16682" algn="l" defTabSz="108667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0019" algn="l" defTabSz="108667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3355" algn="l" defTabSz="108667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46692" algn="l" defTabSz="108667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0" y="-198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2130427"/>
            <a:ext cx="9181148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3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6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0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3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6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0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3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6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0AB2-E4C4-4D14-9F3D-5A693EE4F951}" type="datetimeFigureOut">
              <a:rPr lang="hr-HR" smtClean="0"/>
              <a:t>15.9.2015.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4F03-FF01-4B67-8439-232F146AFE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950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0AB2-E4C4-4D14-9F3D-5A693EE4F951}" type="datetimeFigureOut">
              <a:rPr lang="hr-HR" smtClean="0"/>
              <a:t>15.9.2015.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4F03-FF01-4B67-8439-232F146AFE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03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79" y="228600"/>
            <a:ext cx="2430304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7" y="228600"/>
            <a:ext cx="7110889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0AB2-E4C4-4D14-9F3D-5A693EE4F951}" type="datetimeFigureOut">
              <a:rPr lang="hr-HR" smtClean="0"/>
              <a:t>15.9.2015.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4F03-FF01-4B67-8439-232F146AFE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951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0AB2-E4C4-4D14-9F3D-5A693EE4F951}" type="datetimeFigureOut">
              <a:rPr lang="hr-HR" smtClean="0"/>
              <a:t>15.9.2015.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4F03-FF01-4B67-8439-232F146AFE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264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4406901"/>
            <a:ext cx="9181148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33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66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000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334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166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00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33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4669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0AB2-E4C4-4D14-9F3D-5A693EE4F951}" type="datetimeFigureOut">
              <a:rPr lang="hr-HR" smtClean="0"/>
              <a:t>15.9.2015.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4F03-FF01-4B67-8439-232F146AFE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386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8" y="1333500"/>
            <a:ext cx="4770596" cy="377190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1333500"/>
            <a:ext cx="4770596" cy="377190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0AB2-E4C4-4D14-9F3D-5A693EE4F951}" type="datetimeFigureOut">
              <a:rPr lang="hr-HR" smtClean="0"/>
              <a:t>15.9.2015.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4F03-FF01-4B67-8439-232F146AFE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5836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535114"/>
            <a:ext cx="4772472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3336" indent="0">
              <a:buNone/>
              <a:defRPr sz="2400" b="1"/>
            </a:lvl2pPr>
            <a:lvl3pPr marL="1086673" indent="0">
              <a:buNone/>
              <a:defRPr sz="2100" b="1"/>
            </a:lvl3pPr>
            <a:lvl4pPr marL="1630009" indent="0">
              <a:buNone/>
              <a:defRPr sz="1900" b="1"/>
            </a:lvl4pPr>
            <a:lvl5pPr marL="2173346" indent="0">
              <a:buNone/>
              <a:defRPr sz="1900" b="1"/>
            </a:lvl5pPr>
            <a:lvl6pPr marL="2716682" indent="0">
              <a:buNone/>
              <a:defRPr sz="1900" b="1"/>
            </a:lvl6pPr>
            <a:lvl7pPr marL="3260019" indent="0">
              <a:buNone/>
              <a:defRPr sz="1900" b="1"/>
            </a:lvl7pPr>
            <a:lvl8pPr marL="3803355" indent="0">
              <a:buNone/>
              <a:defRPr sz="1900" b="1"/>
            </a:lvl8pPr>
            <a:lvl9pPr marL="434669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7" y="1535114"/>
            <a:ext cx="4774347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3336" indent="0">
              <a:buNone/>
              <a:defRPr sz="2400" b="1"/>
            </a:lvl2pPr>
            <a:lvl3pPr marL="1086673" indent="0">
              <a:buNone/>
              <a:defRPr sz="2100" b="1"/>
            </a:lvl3pPr>
            <a:lvl4pPr marL="1630009" indent="0">
              <a:buNone/>
              <a:defRPr sz="1900" b="1"/>
            </a:lvl4pPr>
            <a:lvl5pPr marL="2173346" indent="0">
              <a:buNone/>
              <a:defRPr sz="1900" b="1"/>
            </a:lvl5pPr>
            <a:lvl6pPr marL="2716682" indent="0">
              <a:buNone/>
              <a:defRPr sz="1900" b="1"/>
            </a:lvl6pPr>
            <a:lvl7pPr marL="3260019" indent="0">
              <a:buNone/>
              <a:defRPr sz="1900" b="1"/>
            </a:lvl7pPr>
            <a:lvl8pPr marL="3803355" indent="0">
              <a:buNone/>
              <a:defRPr sz="1900" b="1"/>
            </a:lvl8pPr>
            <a:lvl9pPr marL="434669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7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0AB2-E4C4-4D14-9F3D-5A693EE4F951}" type="datetimeFigureOut">
              <a:rPr lang="hr-HR" smtClean="0"/>
              <a:t>15.9.2015.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4F03-FF01-4B67-8439-232F146AFE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045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0AB2-E4C4-4D14-9F3D-5A693EE4F951}" type="datetimeFigureOut">
              <a:rPr lang="hr-HR" smtClean="0"/>
              <a:t>15.9.2015.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4F03-FF01-4B67-8439-232F146AFE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6299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0AB2-E4C4-4D14-9F3D-5A693EE4F951}" type="datetimeFigureOut">
              <a:rPr lang="hr-HR" smtClean="0"/>
              <a:t>15.9.2015.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4F03-FF01-4B67-8439-232F146AFE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9279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9" y="273051"/>
            <a:ext cx="3553570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273050"/>
            <a:ext cx="6038255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9" y="1435101"/>
            <a:ext cx="3553570" cy="4691063"/>
          </a:xfrm>
        </p:spPr>
        <p:txBody>
          <a:bodyPr/>
          <a:lstStyle>
            <a:lvl1pPr marL="0" indent="0">
              <a:buNone/>
              <a:defRPr sz="1700"/>
            </a:lvl1pPr>
            <a:lvl2pPr marL="543336" indent="0">
              <a:buNone/>
              <a:defRPr sz="1400"/>
            </a:lvl2pPr>
            <a:lvl3pPr marL="1086673" indent="0">
              <a:buNone/>
              <a:defRPr sz="1200"/>
            </a:lvl3pPr>
            <a:lvl4pPr marL="1630009" indent="0">
              <a:buNone/>
              <a:defRPr sz="1100"/>
            </a:lvl4pPr>
            <a:lvl5pPr marL="2173346" indent="0">
              <a:buNone/>
              <a:defRPr sz="1100"/>
            </a:lvl5pPr>
            <a:lvl6pPr marL="2716682" indent="0">
              <a:buNone/>
              <a:defRPr sz="1100"/>
            </a:lvl6pPr>
            <a:lvl7pPr marL="3260019" indent="0">
              <a:buNone/>
              <a:defRPr sz="1100"/>
            </a:lvl7pPr>
            <a:lvl8pPr marL="3803355" indent="0">
              <a:buNone/>
              <a:defRPr sz="1100"/>
            </a:lvl8pPr>
            <a:lvl9pPr marL="434669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0AB2-E4C4-4D14-9F3D-5A693EE4F951}" type="datetimeFigureOut">
              <a:rPr lang="hr-HR" smtClean="0"/>
              <a:t>15.9.2015.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4F03-FF01-4B67-8439-232F146AFE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151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43336" indent="0">
              <a:buNone/>
              <a:defRPr sz="3300"/>
            </a:lvl2pPr>
            <a:lvl3pPr marL="1086673" indent="0">
              <a:buNone/>
              <a:defRPr sz="2900"/>
            </a:lvl3pPr>
            <a:lvl4pPr marL="1630009" indent="0">
              <a:buNone/>
              <a:defRPr sz="2400"/>
            </a:lvl4pPr>
            <a:lvl5pPr marL="2173346" indent="0">
              <a:buNone/>
              <a:defRPr sz="2400"/>
            </a:lvl5pPr>
            <a:lvl6pPr marL="2716682" indent="0">
              <a:buNone/>
              <a:defRPr sz="2400"/>
            </a:lvl6pPr>
            <a:lvl7pPr marL="3260019" indent="0">
              <a:buNone/>
              <a:defRPr sz="2400"/>
            </a:lvl7pPr>
            <a:lvl8pPr marL="3803355" indent="0">
              <a:buNone/>
              <a:defRPr sz="2400"/>
            </a:lvl8pPr>
            <a:lvl9pPr marL="4346692" indent="0">
              <a:buNone/>
              <a:defRPr sz="24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700"/>
            </a:lvl1pPr>
            <a:lvl2pPr marL="543336" indent="0">
              <a:buNone/>
              <a:defRPr sz="1400"/>
            </a:lvl2pPr>
            <a:lvl3pPr marL="1086673" indent="0">
              <a:buNone/>
              <a:defRPr sz="1200"/>
            </a:lvl3pPr>
            <a:lvl4pPr marL="1630009" indent="0">
              <a:buNone/>
              <a:defRPr sz="1100"/>
            </a:lvl4pPr>
            <a:lvl5pPr marL="2173346" indent="0">
              <a:buNone/>
              <a:defRPr sz="1100"/>
            </a:lvl5pPr>
            <a:lvl6pPr marL="2716682" indent="0">
              <a:buNone/>
              <a:defRPr sz="1100"/>
            </a:lvl6pPr>
            <a:lvl7pPr marL="3260019" indent="0">
              <a:buNone/>
              <a:defRPr sz="1100"/>
            </a:lvl7pPr>
            <a:lvl8pPr marL="3803355" indent="0">
              <a:buNone/>
              <a:defRPr sz="1100"/>
            </a:lvl8pPr>
            <a:lvl9pPr marL="434669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0AB2-E4C4-4D14-9F3D-5A693EE4F951}" type="datetimeFigureOut">
              <a:rPr lang="hr-HR" smtClean="0"/>
              <a:t>15.9.2015.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4F03-FF01-4B67-8439-232F146AFE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492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108667" tIns="54334" rIns="108667" bIns="5433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600200"/>
            <a:ext cx="9721215" cy="4525963"/>
          </a:xfrm>
          <a:prstGeom prst="rect">
            <a:avLst/>
          </a:prstGeom>
        </p:spPr>
        <p:txBody>
          <a:bodyPr vert="horz" lIns="108667" tIns="54334" rIns="108667" bIns="5433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6356352"/>
            <a:ext cx="2520315" cy="365125"/>
          </a:xfrm>
          <a:prstGeom prst="rect">
            <a:avLst/>
          </a:prstGeom>
        </p:spPr>
        <p:txBody>
          <a:bodyPr vert="horz" lIns="108667" tIns="54334" rIns="108667" bIns="5433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60AB2-E4C4-4D14-9F3D-5A693EE4F951}" type="datetimeFigureOut">
              <a:rPr lang="hr-HR" smtClean="0"/>
              <a:t>15.9.2015.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1" y="6356352"/>
            <a:ext cx="3420428" cy="365125"/>
          </a:xfrm>
          <a:prstGeom prst="rect">
            <a:avLst/>
          </a:prstGeom>
        </p:spPr>
        <p:txBody>
          <a:bodyPr vert="horz" lIns="108667" tIns="54334" rIns="108667" bIns="5433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68" y="6356352"/>
            <a:ext cx="2520315" cy="365125"/>
          </a:xfrm>
          <a:prstGeom prst="rect">
            <a:avLst/>
          </a:prstGeom>
        </p:spPr>
        <p:txBody>
          <a:bodyPr vert="horz" lIns="108667" tIns="54334" rIns="108667" bIns="5433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54F03-FF01-4B67-8439-232F146AFE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573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6673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7502" indent="-407502" algn="l" defTabSz="10866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2922" indent="-339585" algn="l" defTabSz="1086673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341" indent="-271668" algn="l" defTabSz="10866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1678" indent="-271668" algn="l" defTabSz="10866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5014" indent="-271668" algn="l" defTabSz="1086673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88351" indent="-271668" algn="l" defTabSz="10866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1687" indent="-271668" algn="l" defTabSz="10866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5024" indent="-271668" algn="l" defTabSz="10866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18360" indent="-271668" algn="l" defTabSz="10866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10866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3336" algn="l" defTabSz="10866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673" algn="l" defTabSz="10866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0009" algn="l" defTabSz="10866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3346" algn="l" defTabSz="10866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16682" algn="l" defTabSz="10866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0019" algn="l" defTabSz="10866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3355" algn="l" defTabSz="10866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46692" algn="l" defTabSz="10866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2"/>
          <a:stretch/>
        </p:blipFill>
        <p:spPr bwMode="auto">
          <a:xfrm>
            <a:off x="2542172" y="25427"/>
            <a:ext cx="8259178" cy="678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8" name="TextBox 247"/>
          <p:cNvSpPr txBox="1"/>
          <p:nvPr/>
        </p:nvSpPr>
        <p:spPr>
          <a:xfrm>
            <a:off x="2810670" y="4285255"/>
            <a:ext cx="689195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Lisabon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4200928" y="4713494"/>
            <a:ext cx="1281024" cy="2308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 smtClean="0">
                <a:solidFill>
                  <a:srgbClr val="FF0000"/>
                </a:solidFill>
              </a:rPr>
              <a:t>Andora </a:t>
            </a:r>
            <a:r>
              <a:rPr lang="hr-HR" sz="1500" b="1" dirty="0" err="1" smtClean="0">
                <a:solidFill>
                  <a:srgbClr val="FF0000"/>
                </a:solidFill>
              </a:rPr>
              <a:t>la</a:t>
            </a:r>
            <a:r>
              <a:rPr lang="hr-HR" sz="1500" b="1" dirty="0" smtClean="0">
                <a:solidFill>
                  <a:srgbClr val="FF0000"/>
                </a:solidFill>
              </a:rPr>
              <a:t> Vella</a:t>
            </a:r>
            <a:endParaRPr lang="hr-HR" sz="1500" b="1" dirty="0">
              <a:solidFill>
                <a:srgbClr val="FF0000"/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5812756" y="5064310"/>
            <a:ext cx="392640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Rim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5235326" y="4417824"/>
            <a:ext cx="804612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Ljubljana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6345838" y="4488946"/>
            <a:ext cx="621934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Zagreb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5711410" y="4788379"/>
            <a:ext cx="763959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Sarajevo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5742639" y="5314756"/>
            <a:ext cx="869053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Podgorica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3603364" y="4415255"/>
            <a:ext cx="663547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Madrid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5467572" y="3950062"/>
            <a:ext cx="559929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Vaduz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4834109" y="4050004"/>
            <a:ext cx="455157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Bern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4363959" y="3518014"/>
            <a:ext cx="465801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Pariz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5019246" y="3734617"/>
            <a:ext cx="964464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Luxemburg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4651992" y="3301990"/>
            <a:ext cx="522483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 err="1">
                <a:solidFill>
                  <a:srgbClr val="FF0000"/>
                </a:solidFill>
              </a:rPr>
              <a:t>Brisel</a:t>
            </a:r>
            <a:endParaRPr lang="hr-HR" sz="1500" b="1" dirty="0">
              <a:solidFill>
                <a:srgbClr val="FF000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4992513" y="2941949"/>
            <a:ext cx="1010886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Amsterdam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4100120" y="3017235"/>
            <a:ext cx="677975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London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3769983" y="2437894"/>
            <a:ext cx="602633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Dublin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5558816" y="3308862"/>
            <a:ext cx="548131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Berlin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6292777" y="3755361"/>
            <a:ext cx="433292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Prag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6627892" y="4886746"/>
            <a:ext cx="741069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Beograd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197317" y="3490068"/>
            <a:ext cx="696313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Varšava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6095868" y="2941949"/>
            <a:ext cx="1073596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Kopenhagen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7258853" y="5104959"/>
            <a:ext cx="527293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Sofija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6812233" y="5390801"/>
            <a:ext cx="611610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Skopje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7244279" y="5966285"/>
            <a:ext cx="549478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Atena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7889963" y="4331136"/>
            <a:ext cx="644952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 err="1">
                <a:solidFill>
                  <a:srgbClr val="FF0000"/>
                </a:solidFill>
              </a:rPr>
              <a:t>Kišinev</a:t>
            </a:r>
            <a:endParaRPr lang="hr-HR" sz="1500" b="1" dirty="0">
              <a:solidFill>
                <a:srgbClr val="FF0000"/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7589400" y="4810122"/>
            <a:ext cx="788261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Bukurešt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7446558" y="3759461"/>
            <a:ext cx="468622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Kijev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7689554" y="3236871"/>
            <a:ext cx="567367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Minsk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7453792" y="3013957"/>
            <a:ext cx="615457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Vilnius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7343931" y="2699623"/>
            <a:ext cx="418224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Riga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8592110" y="2783616"/>
            <a:ext cx="705610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Moskva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8518441" y="5486716"/>
            <a:ext cx="644119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Ankara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7917550" y="6378559"/>
            <a:ext cx="654570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Nicosia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6290263" y="2041651"/>
            <a:ext cx="437524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Oslo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3559740" y="349483"/>
            <a:ext cx="837377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Reykjavik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7022250" y="2024640"/>
            <a:ext cx="710035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Helsinki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7413732" y="2329128"/>
            <a:ext cx="496707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 err="1">
                <a:solidFill>
                  <a:srgbClr val="FF0000"/>
                </a:solidFill>
              </a:rPr>
              <a:t>Tallin</a:t>
            </a:r>
            <a:endParaRPr lang="hr-HR" sz="1500" b="1" dirty="0">
              <a:solidFill>
                <a:srgbClr val="FF0000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5811737" y="2300741"/>
            <a:ext cx="924581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Stockholm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9745869" y="6336381"/>
            <a:ext cx="622319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Erevan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5957162" y="4092405"/>
            <a:ext cx="363786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Beč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6512393" y="4019880"/>
            <a:ext cx="857190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Bratislava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6727697" y="4238093"/>
            <a:ext cx="1029801" cy="1800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9640" tIns="0" rIns="39640" bIns="0" rtlCol="0" anchor="ctr">
            <a:spAutoFit/>
          </a:bodyPr>
          <a:lstStyle/>
          <a:p>
            <a:r>
              <a:rPr lang="hr-HR" sz="1500" b="1" dirty="0">
                <a:solidFill>
                  <a:srgbClr val="FF0000"/>
                </a:solidFill>
              </a:rPr>
              <a:t>Budimpešta</a:t>
            </a:r>
          </a:p>
        </p:txBody>
      </p:sp>
      <p:sp>
        <p:nvSpPr>
          <p:cNvPr id="290" name="Lisabon"/>
          <p:cNvSpPr/>
          <p:nvPr/>
        </p:nvSpPr>
        <p:spPr>
          <a:xfrm>
            <a:off x="2707775" y="4461812"/>
            <a:ext cx="144017" cy="14401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291" name="Madrid"/>
          <p:cNvSpPr/>
          <p:nvPr/>
        </p:nvSpPr>
        <p:spPr>
          <a:xfrm>
            <a:off x="3499865" y="4577305"/>
            <a:ext cx="171961" cy="17196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292" name="Andora"/>
          <p:cNvSpPr/>
          <p:nvPr/>
        </p:nvSpPr>
        <p:spPr>
          <a:xfrm>
            <a:off x="4293884" y="4577305"/>
            <a:ext cx="171961" cy="17196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293" name="Bern"/>
          <p:cNvSpPr/>
          <p:nvPr/>
        </p:nvSpPr>
        <p:spPr>
          <a:xfrm>
            <a:off x="5308160" y="4133872"/>
            <a:ext cx="88244" cy="97067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294" name="Vaduz"/>
          <p:cNvSpPr/>
          <p:nvPr/>
        </p:nvSpPr>
        <p:spPr>
          <a:xfrm>
            <a:off x="5538522" y="4172745"/>
            <a:ext cx="88244" cy="97067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295" name="Rim"/>
          <p:cNvSpPr/>
          <p:nvPr/>
        </p:nvSpPr>
        <p:spPr>
          <a:xfrm>
            <a:off x="5670438" y="5131461"/>
            <a:ext cx="117451" cy="106774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296" name="Luksemburg"/>
          <p:cNvSpPr/>
          <p:nvPr/>
        </p:nvSpPr>
        <p:spPr>
          <a:xfrm>
            <a:off x="5287853" y="3661175"/>
            <a:ext cx="117451" cy="106775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297" name="Brisel"/>
          <p:cNvSpPr/>
          <p:nvPr/>
        </p:nvSpPr>
        <p:spPr>
          <a:xfrm>
            <a:off x="5188640" y="3400313"/>
            <a:ext cx="106774" cy="106775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298" name="Amsterdam"/>
          <p:cNvSpPr/>
          <p:nvPr/>
        </p:nvSpPr>
        <p:spPr>
          <a:xfrm>
            <a:off x="5329603" y="3171148"/>
            <a:ext cx="106774" cy="11745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299" name="London"/>
          <p:cNvSpPr/>
          <p:nvPr/>
        </p:nvSpPr>
        <p:spPr>
          <a:xfrm>
            <a:off x="4752572" y="3072607"/>
            <a:ext cx="171961" cy="17196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00" name="Dublin"/>
          <p:cNvSpPr/>
          <p:nvPr/>
        </p:nvSpPr>
        <p:spPr>
          <a:xfrm>
            <a:off x="4349986" y="2517051"/>
            <a:ext cx="171961" cy="17196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01" name="Reykjavik"/>
          <p:cNvSpPr/>
          <p:nvPr/>
        </p:nvSpPr>
        <p:spPr>
          <a:xfrm>
            <a:off x="4436917" y="380626"/>
            <a:ext cx="142116" cy="14211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02" name="Berlin"/>
          <p:cNvSpPr/>
          <p:nvPr/>
        </p:nvSpPr>
        <p:spPr>
          <a:xfrm>
            <a:off x="6110402" y="3353748"/>
            <a:ext cx="171961" cy="17196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03" name="Prag"/>
          <p:cNvSpPr/>
          <p:nvPr/>
        </p:nvSpPr>
        <p:spPr>
          <a:xfrm>
            <a:off x="6134099" y="3763400"/>
            <a:ext cx="171961" cy="17196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04" name="Kopenhagen"/>
          <p:cNvSpPr/>
          <p:nvPr/>
        </p:nvSpPr>
        <p:spPr>
          <a:xfrm>
            <a:off x="6158423" y="2836784"/>
            <a:ext cx="171961" cy="17196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05" name="Oslo"/>
          <p:cNvSpPr/>
          <p:nvPr/>
        </p:nvSpPr>
        <p:spPr>
          <a:xfrm>
            <a:off x="6148987" y="2120264"/>
            <a:ext cx="171961" cy="17196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06" name="Stockholm"/>
          <p:cNvSpPr/>
          <p:nvPr/>
        </p:nvSpPr>
        <p:spPr>
          <a:xfrm>
            <a:off x="6758711" y="2360762"/>
            <a:ext cx="88244" cy="97067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07" name="Helsinki"/>
          <p:cNvSpPr/>
          <p:nvPr/>
        </p:nvSpPr>
        <p:spPr>
          <a:xfrm>
            <a:off x="7340804" y="2261463"/>
            <a:ext cx="72928" cy="8022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08" name="Tallin"/>
          <p:cNvSpPr/>
          <p:nvPr/>
        </p:nvSpPr>
        <p:spPr>
          <a:xfrm>
            <a:off x="7327703" y="2376909"/>
            <a:ext cx="80220" cy="7292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09" name="Riga"/>
          <p:cNvSpPr/>
          <p:nvPr/>
        </p:nvSpPr>
        <p:spPr>
          <a:xfrm>
            <a:off x="7213119" y="2740766"/>
            <a:ext cx="171961" cy="17196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10" name="Moskva"/>
          <p:cNvSpPr/>
          <p:nvPr/>
        </p:nvSpPr>
        <p:spPr>
          <a:xfrm>
            <a:off x="8432459" y="2826746"/>
            <a:ext cx="171961" cy="17196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11" name="Minsk"/>
          <p:cNvSpPr/>
          <p:nvPr/>
        </p:nvSpPr>
        <p:spPr>
          <a:xfrm>
            <a:off x="7566895" y="3264243"/>
            <a:ext cx="106774" cy="11745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12" name="Vilnius"/>
          <p:cNvSpPr/>
          <p:nvPr/>
        </p:nvSpPr>
        <p:spPr>
          <a:xfrm>
            <a:off x="7349494" y="3153591"/>
            <a:ext cx="97066" cy="97067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13" name="Kijev"/>
          <p:cNvSpPr/>
          <p:nvPr/>
        </p:nvSpPr>
        <p:spPr>
          <a:xfrm>
            <a:off x="7872759" y="3783297"/>
            <a:ext cx="171961" cy="17196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14" name="Kišinev"/>
          <p:cNvSpPr/>
          <p:nvPr/>
        </p:nvSpPr>
        <p:spPr>
          <a:xfrm>
            <a:off x="7718004" y="4375255"/>
            <a:ext cx="171961" cy="17196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15" name="Bukurešt"/>
          <p:cNvSpPr/>
          <p:nvPr/>
        </p:nvSpPr>
        <p:spPr>
          <a:xfrm>
            <a:off x="7453466" y="4837552"/>
            <a:ext cx="129196" cy="106774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16" name="Skopje"/>
          <p:cNvSpPr/>
          <p:nvPr/>
        </p:nvSpPr>
        <p:spPr>
          <a:xfrm>
            <a:off x="6816832" y="5240510"/>
            <a:ext cx="171961" cy="17196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17" name="Podgorica"/>
          <p:cNvSpPr/>
          <p:nvPr/>
        </p:nvSpPr>
        <p:spPr>
          <a:xfrm>
            <a:off x="6624407" y="5371450"/>
            <a:ext cx="117451" cy="11745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18" name="Atena"/>
          <p:cNvSpPr/>
          <p:nvPr/>
        </p:nvSpPr>
        <p:spPr>
          <a:xfrm>
            <a:off x="7133567" y="5988905"/>
            <a:ext cx="142116" cy="14211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19" name="Ankara"/>
          <p:cNvSpPr/>
          <p:nvPr/>
        </p:nvSpPr>
        <p:spPr>
          <a:xfrm>
            <a:off x="8350253" y="5537898"/>
            <a:ext cx="171961" cy="17196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20" name="Nicosia"/>
          <p:cNvSpPr/>
          <p:nvPr/>
        </p:nvSpPr>
        <p:spPr>
          <a:xfrm>
            <a:off x="8592110" y="6432247"/>
            <a:ext cx="129196" cy="11745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21" name="Erevan"/>
          <p:cNvSpPr/>
          <p:nvPr/>
        </p:nvSpPr>
        <p:spPr>
          <a:xfrm>
            <a:off x="10381610" y="6361189"/>
            <a:ext cx="129196" cy="14211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22" name="Sofija"/>
          <p:cNvSpPr/>
          <p:nvPr/>
        </p:nvSpPr>
        <p:spPr>
          <a:xfrm>
            <a:off x="6455934" y="4925541"/>
            <a:ext cx="171961" cy="17196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23" name="Sarajevo"/>
          <p:cNvSpPr/>
          <p:nvPr/>
        </p:nvSpPr>
        <p:spPr>
          <a:xfrm>
            <a:off x="6499724" y="4890939"/>
            <a:ext cx="129196" cy="14211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24" name="Beograd"/>
          <p:cNvSpPr/>
          <p:nvPr/>
        </p:nvSpPr>
        <p:spPr>
          <a:xfrm>
            <a:off x="6730852" y="4739987"/>
            <a:ext cx="171961" cy="17196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25" name="Zagreb"/>
          <p:cNvSpPr/>
          <p:nvPr/>
        </p:nvSpPr>
        <p:spPr>
          <a:xfrm>
            <a:off x="6231710" y="4561708"/>
            <a:ext cx="97066" cy="88243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26" name="Beč"/>
          <p:cNvSpPr/>
          <p:nvPr/>
        </p:nvSpPr>
        <p:spPr>
          <a:xfrm>
            <a:off x="6345279" y="4154658"/>
            <a:ext cx="79425" cy="961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27" name="Bratislava"/>
          <p:cNvSpPr/>
          <p:nvPr/>
        </p:nvSpPr>
        <p:spPr>
          <a:xfrm>
            <a:off x="6442481" y="4161441"/>
            <a:ext cx="79425" cy="961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28" name="Budimpešta"/>
          <p:cNvSpPr/>
          <p:nvPr/>
        </p:nvSpPr>
        <p:spPr>
          <a:xfrm>
            <a:off x="6648272" y="4307402"/>
            <a:ext cx="79425" cy="961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29" name="Pariz"/>
          <p:cNvSpPr/>
          <p:nvPr/>
        </p:nvSpPr>
        <p:spPr>
          <a:xfrm>
            <a:off x="4838549" y="3607790"/>
            <a:ext cx="106774" cy="106775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30" name="Varšava"/>
          <p:cNvSpPr/>
          <p:nvPr/>
        </p:nvSpPr>
        <p:spPr>
          <a:xfrm>
            <a:off x="6885951" y="3497767"/>
            <a:ext cx="171961" cy="17196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31" name="Ljubljana"/>
          <p:cNvSpPr/>
          <p:nvPr/>
        </p:nvSpPr>
        <p:spPr>
          <a:xfrm>
            <a:off x="6069694" y="4488946"/>
            <a:ext cx="97066" cy="88243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32" name="Sofija"/>
          <p:cNvSpPr/>
          <p:nvPr/>
        </p:nvSpPr>
        <p:spPr>
          <a:xfrm>
            <a:off x="7109769" y="5166988"/>
            <a:ext cx="97066" cy="106775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rtlCol="0" anchor="ctr"/>
          <a:lstStyle/>
          <a:p>
            <a:pPr algn="ctr"/>
            <a:endParaRPr lang="hr-HR"/>
          </a:p>
        </p:txBody>
      </p:sp>
      <p:sp>
        <p:nvSpPr>
          <p:cNvPr id="333" name="Rectangle 332"/>
          <p:cNvSpPr/>
          <p:nvPr/>
        </p:nvSpPr>
        <p:spPr>
          <a:xfrm>
            <a:off x="5207131" y="221071"/>
            <a:ext cx="2528622" cy="60966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/>
          </a:p>
        </p:txBody>
      </p:sp>
      <p:sp>
        <p:nvSpPr>
          <p:cNvPr id="334" name="Rectangle 333">
            <a:hlinkClick r:id="rId3" action="ppaction://hlinksldjump"/>
          </p:cNvPr>
          <p:cNvSpPr/>
          <p:nvPr/>
        </p:nvSpPr>
        <p:spPr>
          <a:xfrm>
            <a:off x="5289573" y="375613"/>
            <a:ext cx="1098070" cy="367813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1800" b="1" dirty="0" smtClean="0">
                <a:solidFill>
                  <a:schemeClr val="bg1"/>
                </a:solidFill>
              </a:rPr>
              <a:t>GRADOVI</a:t>
            </a:r>
            <a:endParaRPr lang="hr-HR" sz="1800" b="1" dirty="0">
              <a:solidFill>
                <a:schemeClr val="bg1"/>
              </a:solidFill>
            </a:endParaRPr>
          </a:p>
        </p:txBody>
      </p:sp>
      <p:sp>
        <p:nvSpPr>
          <p:cNvPr id="335" name="Rectangle 334">
            <a:hlinkClick r:id="rId4" action="ppaction://hlinksldjump"/>
          </p:cNvPr>
          <p:cNvSpPr/>
          <p:nvPr/>
        </p:nvSpPr>
        <p:spPr>
          <a:xfrm>
            <a:off x="6529912" y="375613"/>
            <a:ext cx="1098070" cy="367813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1800" b="1" dirty="0" smtClean="0">
                <a:solidFill>
                  <a:schemeClr val="bg1"/>
                </a:solidFill>
              </a:rPr>
              <a:t>RIJEKE</a:t>
            </a:r>
            <a:endParaRPr lang="hr-HR" sz="1800" b="1" dirty="0">
              <a:solidFill>
                <a:schemeClr val="bg1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5760382" y="97435"/>
            <a:ext cx="1422120" cy="2081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hr-HR" sz="1200" dirty="0" smtClean="0"/>
              <a:t>ODABERI STRANICU</a:t>
            </a:r>
            <a:endParaRPr lang="hr-HR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348863" y="693355"/>
            <a:ext cx="2429232" cy="1015663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r-HR" sz="2000" dirty="0" smtClean="0"/>
              <a:t>Klikni na crvenu točku ili na popis sa strane za prikaz grada</a:t>
            </a:r>
            <a:endParaRPr lang="hr-HR" sz="2000" dirty="0"/>
          </a:p>
        </p:txBody>
      </p:sp>
      <p:sp>
        <p:nvSpPr>
          <p:cNvPr id="337" name="LISABON"/>
          <p:cNvSpPr/>
          <p:nvPr/>
        </p:nvSpPr>
        <p:spPr>
          <a:xfrm>
            <a:off x="144091" y="4680032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Lisabon – 0,54 mi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38" name="ANDORA LA VELLA"/>
          <p:cNvSpPr/>
          <p:nvPr/>
        </p:nvSpPr>
        <p:spPr>
          <a:xfrm>
            <a:off x="144091" y="5954048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Andora </a:t>
            </a:r>
            <a:r>
              <a:rPr lang="hr-HR" sz="1400" dirty="0" err="1" smtClean="0">
                <a:solidFill>
                  <a:prstClr val="black"/>
                </a:solidFill>
              </a:rPr>
              <a:t>la</a:t>
            </a:r>
            <a:r>
              <a:rPr lang="hr-HR" sz="1400" dirty="0" smtClean="0">
                <a:solidFill>
                  <a:prstClr val="black"/>
                </a:solidFill>
              </a:rPr>
              <a:t> Vella – 0,02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39" name="BUKUREŠT"/>
          <p:cNvSpPr/>
          <p:nvPr/>
        </p:nvSpPr>
        <p:spPr>
          <a:xfrm>
            <a:off x="144091" y="1282656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Bukurešt – 1,90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40" name="BEČ"/>
          <p:cNvSpPr/>
          <p:nvPr/>
        </p:nvSpPr>
        <p:spPr>
          <a:xfrm>
            <a:off x="144091" y="1494992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Beč – 1,81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41" name="BUDIMPEŠTA"/>
          <p:cNvSpPr/>
          <p:nvPr/>
        </p:nvSpPr>
        <p:spPr>
          <a:xfrm>
            <a:off x="144091" y="1707328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Budimpešta – 1,74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42" name="VARŠAVA"/>
          <p:cNvSpPr/>
          <p:nvPr/>
        </p:nvSpPr>
        <p:spPr>
          <a:xfrm>
            <a:off x="144091" y="1919664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Varšava – 1,74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43" name="SOFIJA"/>
          <p:cNvSpPr/>
          <p:nvPr/>
        </p:nvSpPr>
        <p:spPr>
          <a:xfrm>
            <a:off x="144091" y="2132000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Sofija – 1,28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44" name="PRAG"/>
          <p:cNvSpPr/>
          <p:nvPr/>
        </p:nvSpPr>
        <p:spPr>
          <a:xfrm>
            <a:off x="144091" y="2344336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Prag – 1,26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45" name="BRISEL"/>
          <p:cNvSpPr/>
          <p:nvPr/>
        </p:nvSpPr>
        <p:spPr>
          <a:xfrm>
            <a:off x="144091" y="2556672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err="1" smtClean="0">
                <a:solidFill>
                  <a:prstClr val="black"/>
                </a:solidFill>
              </a:rPr>
              <a:t>Brisel</a:t>
            </a:r>
            <a:r>
              <a:rPr lang="hr-HR" sz="1400" dirty="0" smtClean="0">
                <a:solidFill>
                  <a:prstClr val="black"/>
                </a:solidFill>
              </a:rPr>
              <a:t> – 1,17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46" name="STOCKHOLM"/>
          <p:cNvSpPr/>
          <p:nvPr/>
        </p:nvSpPr>
        <p:spPr>
          <a:xfrm>
            <a:off x="144091" y="2981344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Stockholm – 0,91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47" name="AMSTERDAM"/>
          <p:cNvSpPr/>
          <p:nvPr/>
        </p:nvSpPr>
        <p:spPr>
          <a:xfrm>
            <a:off x="144091" y="3193680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Amsterdam – 0,82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48" name="ZAGREB"/>
          <p:cNvSpPr/>
          <p:nvPr/>
        </p:nvSpPr>
        <p:spPr>
          <a:xfrm>
            <a:off x="144091" y="3406016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Zagreb – 0,79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49" name="ATENA"/>
          <p:cNvSpPr/>
          <p:nvPr/>
        </p:nvSpPr>
        <p:spPr>
          <a:xfrm>
            <a:off x="144091" y="3618352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Atena – 0,64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50" name="RIGA"/>
          <p:cNvSpPr/>
          <p:nvPr/>
        </p:nvSpPr>
        <p:spPr>
          <a:xfrm>
            <a:off x="144091" y="3830688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Riga – 0,64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51" name="HELSINKI"/>
          <p:cNvSpPr/>
          <p:nvPr/>
        </p:nvSpPr>
        <p:spPr>
          <a:xfrm>
            <a:off x="144091" y="4043024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Helsinki – 0,62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52" name="KOPENHAGEN"/>
          <p:cNvSpPr/>
          <p:nvPr/>
        </p:nvSpPr>
        <p:spPr>
          <a:xfrm>
            <a:off x="144091" y="4467696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Kopenhagen – 0,58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53" name="VILINIUS"/>
          <p:cNvSpPr/>
          <p:nvPr/>
        </p:nvSpPr>
        <p:spPr>
          <a:xfrm>
            <a:off x="144091" y="4892368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Vilnius – 0,53 mi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54" name="DABLIN"/>
          <p:cNvSpPr/>
          <p:nvPr/>
        </p:nvSpPr>
        <p:spPr>
          <a:xfrm>
            <a:off x="144091" y="5104704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Dublin – 0,52 mi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55" name="TALLIN"/>
          <p:cNvSpPr/>
          <p:nvPr/>
        </p:nvSpPr>
        <p:spPr>
          <a:xfrm>
            <a:off x="144091" y="5529376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err="1" smtClean="0">
                <a:solidFill>
                  <a:prstClr val="black"/>
                </a:solidFill>
              </a:rPr>
              <a:t>Tallin</a:t>
            </a:r>
            <a:r>
              <a:rPr lang="hr-HR" sz="1400" dirty="0" smtClean="0">
                <a:solidFill>
                  <a:prstClr val="black"/>
                </a:solidFill>
              </a:rPr>
              <a:t> – 0,43 mi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56" name="BRATISLAVA"/>
          <p:cNvSpPr/>
          <p:nvPr/>
        </p:nvSpPr>
        <p:spPr>
          <a:xfrm>
            <a:off x="144091" y="5741712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Bratislava – 0,41 mi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57" name="KIŠINEV"/>
          <p:cNvSpPr/>
          <p:nvPr/>
        </p:nvSpPr>
        <p:spPr>
          <a:xfrm>
            <a:off x="144091" y="5317040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err="1" smtClean="0">
                <a:solidFill>
                  <a:prstClr val="black"/>
                </a:solidFill>
              </a:rPr>
              <a:t>Kišinev</a:t>
            </a:r>
            <a:r>
              <a:rPr lang="hr-HR" sz="1400" dirty="0" smtClean="0">
                <a:solidFill>
                  <a:prstClr val="black"/>
                </a:solidFill>
              </a:rPr>
              <a:t> – 0,49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58" name="EREVAN"/>
          <p:cNvSpPr/>
          <p:nvPr/>
        </p:nvSpPr>
        <p:spPr>
          <a:xfrm>
            <a:off x="144091" y="2769008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Erevan  – 1,06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59" name="PARIZ"/>
          <p:cNvSpPr/>
          <p:nvPr/>
        </p:nvSpPr>
        <p:spPr>
          <a:xfrm>
            <a:off x="144091" y="1070320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Pariz – 2,28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60" name="RIM"/>
          <p:cNvSpPr/>
          <p:nvPr/>
        </p:nvSpPr>
        <p:spPr>
          <a:xfrm>
            <a:off x="144091" y="857984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Rim – 2,87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st.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61" name="MADRID"/>
          <p:cNvSpPr/>
          <p:nvPr/>
        </p:nvSpPr>
        <p:spPr>
          <a:xfrm>
            <a:off x="144091" y="645648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Madrid – 3,16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62" name="BERLIN"/>
          <p:cNvSpPr/>
          <p:nvPr/>
        </p:nvSpPr>
        <p:spPr>
          <a:xfrm>
            <a:off x="144091" y="433312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Berlin – 3,56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st.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63" name="LONDON"/>
          <p:cNvSpPr/>
          <p:nvPr/>
        </p:nvSpPr>
        <p:spPr>
          <a:xfrm>
            <a:off x="144091" y="220976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London – 8,61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st.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64" name="MOSKVA"/>
          <p:cNvSpPr/>
          <p:nvPr/>
        </p:nvSpPr>
        <p:spPr>
          <a:xfrm>
            <a:off x="144091" y="8640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Moskva – 11,92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st.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1024" name="Right Arrow 1023"/>
          <p:cNvSpPr/>
          <p:nvPr/>
        </p:nvSpPr>
        <p:spPr>
          <a:xfrm rot="5400000">
            <a:off x="4031826" y="1805694"/>
            <a:ext cx="777602" cy="615818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67" name="Right Arrow 366"/>
          <p:cNvSpPr/>
          <p:nvPr/>
        </p:nvSpPr>
        <p:spPr>
          <a:xfrm rot="10800000">
            <a:off x="1809548" y="839627"/>
            <a:ext cx="539314" cy="644441"/>
          </a:xfrm>
          <a:prstGeom prst="rightArrow">
            <a:avLst>
              <a:gd name="adj1" fmla="val 57757"/>
              <a:gd name="adj2" fmla="val 5000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71" name="LUXEMBURG"/>
          <p:cNvSpPr/>
          <p:nvPr/>
        </p:nvSpPr>
        <p:spPr>
          <a:xfrm>
            <a:off x="144091" y="6591062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Luxemburg – 0,10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68" name="OSLO"/>
          <p:cNvSpPr/>
          <p:nvPr/>
        </p:nvSpPr>
        <p:spPr>
          <a:xfrm>
            <a:off x="144091" y="4255360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Oslo – 0,61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69" name="BERN"/>
          <p:cNvSpPr/>
          <p:nvPr/>
        </p:nvSpPr>
        <p:spPr>
          <a:xfrm>
            <a:off x="144091" y="6166384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Bern – 0,12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370" name="VADUZ"/>
          <p:cNvSpPr/>
          <p:nvPr/>
        </p:nvSpPr>
        <p:spPr>
          <a:xfrm>
            <a:off x="144091" y="6378720"/>
            <a:ext cx="2052000" cy="180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/>
            <a:r>
              <a:rPr lang="hr-HR" sz="1400" dirty="0" smtClean="0">
                <a:solidFill>
                  <a:prstClr val="black"/>
                </a:solidFill>
              </a:rPr>
              <a:t>Vaduz – 0,005 </a:t>
            </a:r>
            <a:r>
              <a:rPr lang="hr-HR" sz="1400" dirty="0" err="1" smtClean="0">
                <a:solidFill>
                  <a:prstClr val="black"/>
                </a:solidFill>
              </a:rPr>
              <a:t>mil</a:t>
            </a:r>
            <a:r>
              <a:rPr lang="hr-HR" sz="1400" dirty="0" smtClean="0">
                <a:solidFill>
                  <a:prstClr val="black"/>
                </a:solidFill>
              </a:rPr>
              <a:t> st</a:t>
            </a:r>
            <a:endParaRPr lang="hr-H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40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2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0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1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2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2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2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3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2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6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3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1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3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0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3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4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3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6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2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8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2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7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4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3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2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3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3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3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6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3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1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2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5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3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7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3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3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3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5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3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4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3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6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3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8"/>
                  </p:tgtEl>
                </p:cond>
              </p:nextCondLst>
            </p:seq>
            <p:seq concurrent="1" nextAc="seek">
              <p:cTn id="174" restart="whenNotActive" fill="hold" evtFilter="cancelBubble" nodeType="interactiveSeq">
                <p:stCondLst>
                  <p:cond evt="onClick" delay="0">
                    <p:tgtEl>
                      <p:spTgt spid="3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5" fill="hold">
                      <p:stCondLst>
                        <p:cond delay="0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0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3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1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3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9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3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4"/>
                  </p:tgtEl>
                </p:cond>
              </p:nextCondLst>
            </p:seq>
            <p:seq concurrent="1" nextAc="seek">
              <p:cTn id="198" restart="whenNotActive" fill="hold" evtFilter="cancelBubble" nodeType="interactiveSeq">
                <p:stCondLst>
                  <p:cond evt="onClick" delay="0">
                    <p:tgtEl>
                      <p:spTgt spid="3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25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8"/>
                  </p:tgtEl>
                </p:cond>
              </p:nextCondLst>
            </p:seq>
            <p:seq concurrent="1" nextAc="seek">
              <p:cTn id="204" restart="whenNotActive" fill="hold" evtFilter="cancelBubble" nodeType="interactiveSeq">
                <p:stCondLst>
                  <p:cond evt="onClick" delay="0">
                    <p:tgtEl>
                      <p:spTgt spid="3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5" fill="hold">
                      <p:stCondLst>
                        <p:cond delay="0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5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7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3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0"/>
                  </p:tgtEl>
                </p:cond>
              </p:nextCondLst>
            </p:seq>
            <p:seq concurrent="1" nextAc="seek">
              <p:cTn id="216" restart="whenNotActive" fill="hold" evtFilter="cancelBubble" nodeType="interactiveSeq">
                <p:stCondLst>
                  <p:cond evt="onClick" delay="0">
                    <p:tgtEl>
                      <p:spTgt spid="3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7" fill="hold">
                      <p:stCondLst>
                        <p:cond delay="0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2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3"/>
                  </p:tgtEl>
                </p:cond>
              </p:nextCondLst>
            </p:seq>
            <p:seq concurrent="1" nextAc="seek">
              <p:cTn id="222" restart="whenNotActive" fill="hold" evtFilter="cancelBubble" nodeType="interactiveSeq">
                <p:stCondLst>
                  <p:cond evt="onClick" delay="0">
                    <p:tgtEl>
                      <p:spTgt spid="3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3" fill="hold">
                      <p:stCondLst>
                        <p:cond delay="0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5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1"/>
                  </p:tgtEl>
                </p:cond>
              </p:nextCondLst>
            </p:seq>
            <p:seq concurrent="1" nextAc="seek">
              <p:cTn id="228" restart="whenNotActive" fill="hold" evtFilter="cancelBubble" nodeType="interactiveSeq">
                <p:stCondLst>
                  <p:cond evt="onClick" delay="0">
                    <p:tgtEl>
                      <p:spTgt spid="3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9" fill="hold">
                      <p:stCondLst>
                        <p:cond delay="0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2"/>
                  </p:tgtEl>
                </p:cond>
              </p:nextCondLst>
            </p:seq>
            <p:seq concurrent="1" nextAc="seek">
              <p:cTn id="234" restart="whenNotActive" fill="hold" evtFilter="cancelBubble" nodeType="interactiveSeq">
                <p:stCondLst>
                  <p:cond evt="onClick" delay="0">
                    <p:tgtEl>
                      <p:spTgt spid="3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5" fill="hold">
                      <p:stCondLst>
                        <p:cond delay="0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9"/>
                  </p:tgtEl>
                </p:cond>
              </p:nextCondLst>
            </p:seq>
            <p:seq concurrent="1" nextAc="seek">
              <p:cTn id="240" restart="whenNotActive" fill="hold" evtFilter="cancelBubble" nodeType="interactiveSeq">
                <p:stCondLst>
                  <p:cond evt="onClick" delay="0">
                    <p:tgtEl>
                      <p:spTgt spid="3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" fill="hold">
                      <p:stCondLst>
                        <p:cond delay="0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25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0"/>
                  </p:tgtEl>
                </p:cond>
              </p:nextCondLst>
            </p:seq>
            <p:seq concurrent="1" nextAc="seek">
              <p:cTn id="246" restart="whenNotActive" fill="hold" evtFilter="cancelBubble" nodeType="interactiveSeq">
                <p:stCondLst>
                  <p:cond evt="onClick" delay="0">
                    <p:tgtEl>
                      <p:spTgt spid="3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7" fill="hold">
                      <p:stCondLst>
                        <p:cond delay="0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5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8"/>
                  </p:tgtEl>
                </p:cond>
              </p:nextCondLst>
            </p:seq>
            <p:seq concurrent="1" nextAc="seek">
              <p:cTn id="252" restart="whenNotActive" fill="hold" evtFilter="cancelBubble" nodeType="interactiveSeq">
                <p:stCondLst>
                  <p:cond evt="onClick" delay="0">
                    <p:tgtEl>
                      <p:spTgt spid="3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3" fill="hold">
                      <p:stCondLst>
                        <p:cond delay="0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25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7"/>
                  </p:tgtEl>
                </p:cond>
              </p:nextCondLst>
            </p:seq>
            <p:seq concurrent="1" nextAc="seek">
              <p:cTn id="258" restart="whenNotActive" fill="hold" evtFilter="cancelBubble" nodeType="interactiveSeq">
                <p:stCondLst>
                  <p:cond evt="onClick" delay="0">
                    <p:tgtEl>
                      <p:spTgt spid="2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9" fill="hold">
                      <p:stCondLst>
                        <p:cond delay="0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9"/>
                  </p:tgtEl>
                </p:cond>
              </p:nextCondLst>
            </p:seq>
            <p:seq concurrent="1" nextAc="seek">
              <p:cTn id="264" restart="whenNotActive" fill="hold" evtFilter="cancelBubble" nodeType="interactiveSeq">
                <p:stCondLst>
                  <p:cond evt="onClick" delay="0">
                    <p:tgtEl>
                      <p:spTgt spid="3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5" fill="hold">
                      <p:stCondLst>
                        <p:cond delay="0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9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3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5"/>
                  </p:tgtEl>
                </p:cond>
              </p:nextCondLst>
            </p:seq>
            <p:seq concurrent="1" nextAc="seek">
              <p:cTn id="276" restart="whenNotActive" fill="hold" evtFilter="cancelBubble" nodeType="interactiveSeq">
                <p:stCondLst>
                  <p:cond evt="onClick" delay="0">
                    <p:tgtEl>
                      <p:spTgt spid="3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7" fill="hold">
                      <p:stCondLst>
                        <p:cond delay="0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2"/>
                  </p:tgtEl>
                </p:cond>
              </p:nextCondLst>
            </p:seq>
            <p:seq concurrent="1" nextAc="seek">
              <p:cTn id="281" restart="whenNotActive" fill="hold" evtFilter="cancelBubble" nodeType="interactiveSeq">
                <p:stCondLst>
                  <p:cond evt="onClick" delay="0">
                    <p:tgtEl>
                      <p:spTgt spid="3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2" fill="hold">
                      <p:stCondLst>
                        <p:cond delay="0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4"/>
                  </p:tgtEl>
                </p:cond>
              </p:nextCondLst>
            </p:seq>
            <p:seq concurrent="1" nextAc="seek">
              <p:cTn id="286" restart="whenNotActive" fill="hold" evtFilter="cancelBubble" nodeType="interactiveSeq">
                <p:stCondLst>
                  <p:cond evt="onClick" delay="0">
                    <p:tgtEl>
                      <p:spTgt spid="3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" fill="hold">
                      <p:stCondLst>
                        <p:cond delay="0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3"/>
                  </p:tgtEl>
                </p:cond>
              </p:nextCondLst>
            </p:seq>
            <p:seq concurrent="1" nextAc="seek">
              <p:cTn id="291" restart="whenNotActive" fill="hold" evtFilter="cancelBubble" nodeType="interactiveSeq">
                <p:stCondLst>
                  <p:cond evt="onClick" delay="0">
                    <p:tgtEl>
                      <p:spTgt spid="3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2" fill="hold">
                      <p:stCondLst>
                        <p:cond delay="0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2"/>
                  </p:tgtEl>
                </p:cond>
              </p:nextCondLst>
            </p:seq>
            <p:seq concurrent="1" nextAc="seek">
              <p:cTn id="296" restart="whenNotActive" fill="hold" evtFilter="cancelBubble" nodeType="interactiveSeq">
                <p:stCondLst>
                  <p:cond evt="onClick" delay="0">
                    <p:tgtEl>
                      <p:spTgt spid="3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7" fill="hold">
                      <p:stCondLst>
                        <p:cond delay="0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1"/>
                  </p:tgtEl>
                </p:cond>
              </p:nextCondLst>
            </p:seq>
            <p:seq concurrent="1" nextAc="seek">
              <p:cTn id="301" restart="whenNotActive" fill="hold" evtFilter="cancelBubble" nodeType="interactiveSeq">
                <p:stCondLst>
                  <p:cond evt="onClick" delay="0">
                    <p:tgtEl>
                      <p:spTgt spid="3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2" fill="hold">
                      <p:stCondLst>
                        <p:cond delay="0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0"/>
                  </p:tgtEl>
                </p:cond>
              </p:nextCondLst>
            </p:seq>
            <p:seq concurrent="1" nextAc="seek">
              <p:cTn id="306" restart="whenNotActive" fill="hold" evtFilter="cancelBubble" nodeType="interactiveSeq">
                <p:stCondLst>
                  <p:cond evt="onClick" delay="0">
                    <p:tgtEl>
                      <p:spTgt spid="3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7" fill="hold">
                      <p:stCondLst>
                        <p:cond delay="0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9"/>
                  </p:tgtEl>
                </p:cond>
              </p:nextCondLst>
            </p:seq>
            <p:seq concurrent="1" nextAc="seek">
              <p:cTn id="311" restart="whenNotActive" fill="hold" evtFilter="cancelBubble" nodeType="interactiveSeq">
                <p:stCondLst>
                  <p:cond evt="onClick" delay="0">
                    <p:tgtEl>
                      <p:spTgt spid="3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2" fill="hold">
                      <p:stCondLst>
                        <p:cond delay="0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9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3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0"/>
                  </p:tgtEl>
                </p:cond>
              </p:nextCondLst>
            </p:seq>
            <p:seq concurrent="1" nextAc="seek">
              <p:cTn id="321" restart="whenNotActive" fill="hold" evtFilter="cancelBubble" nodeType="interactiveSeq">
                <p:stCondLst>
                  <p:cond evt="onClick" delay="0">
                    <p:tgtEl>
                      <p:spTgt spid="3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2" fill="hold">
                      <p:stCondLst>
                        <p:cond delay="0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1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3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2"/>
                  </p:tgtEl>
                </p:cond>
              </p:nextCondLst>
            </p:seq>
            <p:seq concurrent="1" nextAc="seek">
              <p:cTn id="331" restart="whenNotActive" fill="hold" evtFilter="cancelBubble" nodeType="interactiveSeq">
                <p:stCondLst>
                  <p:cond evt="onClick" delay="0">
                    <p:tgtEl>
                      <p:spTgt spid="3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2" fill="hold">
                      <p:stCondLst>
                        <p:cond delay="0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3"/>
                  </p:tgtEl>
                </p:cond>
              </p:nextCondLst>
            </p:seq>
            <p:seq concurrent="1" nextAc="seek">
              <p:cTn id="336" restart="whenNotActive" fill="hold" evtFilter="cancelBubble" nodeType="interactiveSeq">
                <p:stCondLst>
                  <p:cond evt="onClick" delay="0">
                    <p:tgtEl>
                      <p:spTgt spid="3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7" fill="hold">
                      <p:stCondLst>
                        <p:cond delay="0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4"/>
                  </p:tgtEl>
                </p:cond>
              </p:nextCondLst>
            </p:seq>
            <p:seq concurrent="1" nextAc="seek">
              <p:cTn id="341" restart="whenNotActive" fill="hold" evtFilter="cancelBubble" nodeType="interactiveSeq">
                <p:stCondLst>
                  <p:cond evt="onClick" delay="0">
                    <p:tgtEl>
                      <p:spTgt spid="3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" fill="hold">
                      <p:stCondLst>
                        <p:cond delay="0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5"/>
                  </p:tgtEl>
                </p:cond>
              </p:nextCondLst>
            </p:seq>
            <p:seq concurrent="1" nextAc="seek">
              <p:cTn id="346" restart="whenNotActive" fill="hold" evtFilter="cancelBubble" nodeType="interactiveSeq">
                <p:stCondLst>
                  <p:cond evt="onClick" delay="0">
                    <p:tgtEl>
                      <p:spTgt spid="3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7" fill="hold">
                      <p:stCondLst>
                        <p:cond delay="0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8"/>
                  </p:tgtEl>
                </p:cond>
              </p:nextCondLst>
            </p:seq>
            <p:seq concurrent="1" nextAc="seek">
              <p:cTn id="351" restart="whenNotActive" fill="hold" evtFilter="cancelBubble" nodeType="interactiveSeq">
                <p:stCondLst>
                  <p:cond evt="onClick" delay="0">
                    <p:tgtEl>
                      <p:spTgt spid="3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" fill="hold">
                      <p:stCondLst>
                        <p:cond delay="0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6"/>
                  </p:tgtEl>
                </p:cond>
              </p:nextCondLst>
            </p:seq>
            <p:seq concurrent="1" nextAc="seek">
              <p:cTn id="356" restart="whenNotActive" fill="hold" evtFilter="cancelBubble" nodeType="interactiveSeq">
                <p:stCondLst>
                  <p:cond evt="onClick" delay="0">
                    <p:tgtEl>
                      <p:spTgt spid="3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7" fill="hold">
                      <p:stCondLst>
                        <p:cond delay="0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7"/>
                  </p:tgtEl>
                </p:cond>
              </p:nextCondLst>
            </p:seq>
            <p:seq concurrent="1" nextAc="seek">
              <p:cTn id="361" restart="whenNotActive" fill="hold" evtFilter="cancelBubble" nodeType="interactiveSeq">
                <p:stCondLst>
                  <p:cond evt="onClick" delay="0">
                    <p:tgtEl>
                      <p:spTgt spid="3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2" fill="hold">
                      <p:stCondLst>
                        <p:cond delay="0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8"/>
                  </p:tgtEl>
                </p:cond>
              </p:nextCondLst>
            </p:seq>
            <p:seq concurrent="1" nextAc="seek">
              <p:cTn id="366" restart="whenNotActive" fill="hold" evtFilter="cancelBubble" nodeType="interactiveSeq">
                <p:stCondLst>
                  <p:cond evt="onClick" delay="0">
                    <p:tgtEl>
                      <p:spTgt spid="3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7" fill="hold">
                      <p:stCondLst>
                        <p:cond delay="0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9"/>
                  </p:tgtEl>
                </p:cond>
              </p:nextCondLst>
            </p:seq>
            <p:seq concurrent="1" nextAc="seek">
              <p:cTn id="371" restart="whenNotActive" fill="hold" evtFilter="cancelBubble" nodeType="interactiveSeq">
                <p:stCondLst>
                  <p:cond evt="onClick" delay="0">
                    <p:tgtEl>
                      <p:spTgt spid="3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2" fill="hold">
                      <p:stCondLst>
                        <p:cond delay="0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0"/>
                  </p:tgtEl>
                </p:cond>
              </p:nextCondLst>
            </p:seq>
            <p:seq concurrent="1" nextAc="seek">
              <p:cTn id="376" restart="whenNotActive" fill="hold" evtFilter="cancelBubble" nodeType="interactiveSeq">
                <p:stCondLst>
                  <p:cond evt="onClick" delay="0">
                    <p:tgtEl>
                      <p:spTgt spid="3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7" fill="hold">
                      <p:stCondLst>
                        <p:cond delay="0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1"/>
                  </p:tgtEl>
                </p:cond>
              </p:nextCondLst>
            </p:seq>
            <p:seq concurrent="1" nextAc="seek">
              <p:cTn id="381" restart="whenNotActive" fill="hold" evtFilter="cancelBubble" nodeType="interactiveSeq">
                <p:stCondLst>
                  <p:cond evt="onClick" delay="0">
                    <p:tgtEl>
                      <p:spTgt spid="3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2" fill="hold">
                      <p:stCondLst>
                        <p:cond delay="0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2"/>
                  </p:tgtEl>
                </p:cond>
              </p:nextCondLst>
            </p:seq>
            <p:seq concurrent="1" nextAc="seek">
              <p:cTn id="386" restart="whenNotActive" fill="hold" evtFilter="cancelBubble" nodeType="interactiveSeq">
                <p:stCondLst>
                  <p:cond evt="onClick" delay="0">
                    <p:tgtEl>
                      <p:spTgt spid="3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7" fill="hold">
                      <p:stCondLst>
                        <p:cond delay="0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7"/>
                  </p:tgtEl>
                </p:cond>
              </p:nextCondLst>
            </p:seq>
            <p:seq concurrent="1" nextAc="seek">
              <p:cTn id="391" restart="whenNotActive" fill="hold" evtFilter="cancelBubble" nodeType="interactiveSeq">
                <p:stCondLst>
                  <p:cond evt="onClick" delay="0">
                    <p:tgtEl>
                      <p:spTgt spid="3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2" fill="hold">
                      <p:stCondLst>
                        <p:cond delay="0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3"/>
                  </p:tgtEl>
                </p:cond>
              </p:nextCondLst>
            </p:seq>
            <p:seq concurrent="1" nextAc="seek">
              <p:cTn id="396" restart="whenNotActive" fill="hold" evtFilter="cancelBubble" nodeType="interactiveSeq">
                <p:stCondLst>
                  <p:cond evt="onClick" delay="0">
                    <p:tgtEl>
                      <p:spTgt spid="3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7" fill="hold">
                      <p:stCondLst>
                        <p:cond delay="0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4"/>
                  </p:tgtEl>
                </p:cond>
              </p:nextCondLst>
            </p:seq>
            <p:seq concurrent="1" nextAc="seek">
              <p:cTn id="401" restart="whenNotActive" fill="hold" evtFilter="cancelBubble" nodeType="interactiveSeq">
                <p:stCondLst>
                  <p:cond evt="onClick" delay="0">
                    <p:tgtEl>
                      <p:spTgt spid="3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2" fill="hold">
                      <p:stCondLst>
                        <p:cond delay="0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7"/>
                  </p:tgtEl>
                </p:cond>
              </p:nextCondLst>
            </p:seq>
            <p:seq concurrent="1" nextAc="seek">
              <p:cTn id="406" restart="whenNotActive" fill="hold" evtFilter="cancelBubble" nodeType="interactiveSeq">
                <p:stCondLst>
                  <p:cond evt="onClick" delay="0">
                    <p:tgtEl>
                      <p:spTgt spid="3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7" fill="hold">
                      <p:stCondLst>
                        <p:cond delay="0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5"/>
                  </p:tgtEl>
                </p:cond>
              </p:nextCondLst>
            </p:seq>
            <p:seq concurrent="1" nextAc="seek">
              <p:cTn id="411" restart="whenNotActive" fill="hold" evtFilter="cancelBubble" nodeType="interactiveSeq">
                <p:stCondLst>
                  <p:cond evt="onClick" delay="0">
                    <p:tgtEl>
                      <p:spTgt spid="3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2" fill="hold">
                      <p:stCondLst>
                        <p:cond delay="0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6"/>
                  </p:tgtEl>
                </p:cond>
              </p:nextCondLst>
            </p:seq>
            <p:seq concurrent="1" nextAc="seek">
              <p:cTn id="416" restart="whenNotActive" fill="hold" evtFilter="cancelBubble" nodeType="interactiveSeq">
                <p:stCondLst>
                  <p:cond evt="onClick" delay="0">
                    <p:tgtEl>
                      <p:spTgt spid="3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7" fill="hold">
                      <p:stCondLst>
                        <p:cond delay="0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25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8"/>
                  </p:tgtEl>
                </p:cond>
              </p:nextCondLst>
            </p:seq>
            <p:seq concurrent="1" nextAc="seek">
              <p:cTn id="426" restart="whenNotActive" fill="hold" evtFilter="cancelBubble" nodeType="interactiveSeq">
                <p:stCondLst>
                  <p:cond evt="onClick" delay="0">
                    <p:tgtEl>
                      <p:spTgt spid="3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7" fill="hold">
                      <p:stCondLst>
                        <p:cond delay="0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8"/>
                  </p:tgtEl>
                </p:cond>
              </p:nextCondLst>
            </p:seq>
            <p:seq concurrent="1" nextAc="seek">
              <p:cTn id="431" restart="whenNotActive" fill="hold" evtFilter="cancelBubble" nodeType="interactiveSeq">
                <p:stCondLst>
                  <p:cond evt="onClick" delay="0">
                    <p:tgtEl>
                      <p:spTgt spid="3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2" fill="hold">
                      <p:stCondLst>
                        <p:cond delay="0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9"/>
                  </p:tgtEl>
                </p:cond>
              </p:nextCondLst>
            </p:seq>
            <p:seq concurrent="1" nextAc="seek">
              <p:cTn id="436" restart="whenNotActive" fill="hold" evtFilter="cancelBubble" nodeType="interactiveSeq">
                <p:stCondLst>
                  <p:cond evt="onClick" delay="0">
                    <p:tgtEl>
                      <p:spTgt spid="3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7" fill="hold">
                      <p:stCondLst>
                        <p:cond delay="0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0"/>
                  </p:tgtEl>
                </p:cond>
              </p:nextCondLst>
            </p:seq>
            <p:seq concurrent="1" nextAc="seek">
              <p:cTn id="441" restart="whenNotActive" fill="hold" evtFilter="cancelBubble" nodeType="interactiveSeq">
                <p:stCondLst>
                  <p:cond evt="onClick" delay="0">
                    <p:tgtEl>
                      <p:spTgt spid="3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2" fill="hold">
                      <p:stCondLst>
                        <p:cond delay="0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1"/>
                  </p:tgtEl>
                </p:cond>
              </p:nextCondLst>
            </p:seq>
          </p:childTnLst>
        </p:cTn>
      </p:par>
    </p:tnLst>
    <p:bldLst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2" grpId="0" animBg="1"/>
      <p:bldP spid="252" grpId="1" animBg="1"/>
      <p:bldP spid="253" grpId="0" animBg="1"/>
      <p:bldP spid="254" grpId="0" animBg="1"/>
      <p:bldP spid="255" grpId="0" animBg="1"/>
      <p:bldP spid="255" grpId="1" animBg="1"/>
      <p:bldP spid="256" grpId="0" animBg="1"/>
      <p:bldP spid="256" grpId="1" animBg="1"/>
      <p:bldP spid="256" grpId="2" animBg="1"/>
      <p:bldP spid="257" grpId="0" animBg="1"/>
      <p:bldP spid="257" grpId="1" animBg="1"/>
      <p:bldP spid="257" grpId="2" animBg="1"/>
      <p:bldP spid="258" grpId="0" animBg="1"/>
      <p:bldP spid="258" grpId="1" animBg="1"/>
      <p:bldP spid="259" grpId="0" animBg="1"/>
      <p:bldP spid="259" grpId="1" animBg="1"/>
      <p:bldP spid="259" grpId="2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1" grpId="0" animBg="1"/>
      <p:bldP spid="271" grpId="1" animBg="1"/>
      <p:bldP spid="272" grpId="0" animBg="1"/>
      <p:bldP spid="272" grpId="1" animBg="1"/>
      <p:bldP spid="273" grpId="0" animBg="1"/>
      <p:bldP spid="273" grpId="1" animBg="1"/>
      <p:bldP spid="274" grpId="0" animBg="1"/>
      <p:bldP spid="275" grpId="0" animBg="1"/>
      <p:bldP spid="276" grpId="0" animBg="1"/>
      <p:bldP spid="276" grpId="1" animBg="1"/>
      <p:bldP spid="277" grpId="0" animBg="1"/>
      <p:bldP spid="277" grpId="1" animBg="1"/>
      <p:bldP spid="278" grpId="0" animBg="1"/>
      <p:bldP spid="278" grpId="1" animBg="1"/>
      <p:bldP spid="279" grpId="0" animBg="1"/>
      <p:bldP spid="280" grpId="0" animBg="1"/>
      <p:bldP spid="281" grpId="0" animBg="1"/>
      <p:bldP spid="281" grpId="1" animBg="1"/>
      <p:bldP spid="282" grpId="0" animBg="1"/>
      <p:bldP spid="283" grpId="0" animBg="1"/>
      <p:bldP spid="283" grpId="1" animBg="1"/>
      <p:bldP spid="284" grpId="0" animBg="1"/>
      <p:bldP spid="284" grpId="1" animBg="1"/>
      <p:bldP spid="285" grpId="0" animBg="1"/>
      <p:bldP spid="285" grpId="1" animBg="1"/>
      <p:bldP spid="286" grpId="0" animBg="1"/>
      <p:bldP spid="286" grpId="1" animBg="1"/>
      <p:bldP spid="287" grpId="0" animBg="1"/>
      <p:bldP spid="287" grpId="1" animBg="1"/>
      <p:bldP spid="288" grpId="0" animBg="1"/>
      <p:bldP spid="288" grpId="1" animBg="1"/>
      <p:bldP spid="289" grpId="0" animBg="1"/>
      <p:bldP spid="289" grpId="1" animBg="1"/>
      <p:bldP spid="124" grpId="0" animBg="1"/>
      <p:bldP spid="124" grpId="1" animBg="1"/>
      <p:bldP spid="1024" grpId="0" animBg="1"/>
      <p:bldP spid="1024" grpId="1" animBg="1"/>
      <p:bldP spid="367" grpId="0" animBg="1"/>
      <p:bldP spid="36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cornx\Desktop\Geografija\3_g\slike\slijepe_karte\Europe-Countries-Capitals-Rivers-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" t="1272" r="1019" b="1287"/>
          <a:stretch/>
        </p:blipFill>
        <p:spPr bwMode="auto">
          <a:xfrm>
            <a:off x="2117130" y="44625"/>
            <a:ext cx="8645237" cy="678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96876" y="240268"/>
            <a:ext cx="2528622" cy="60966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/>
          </a:p>
        </p:txBody>
      </p:sp>
      <p:sp>
        <p:nvSpPr>
          <p:cNvPr id="5" name="TextBox 4"/>
          <p:cNvSpPr txBox="1"/>
          <p:nvPr/>
        </p:nvSpPr>
        <p:spPr>
          <a:xfrm rot="2022241">
            <a:off x="4141421" y="2934886"/>
            <a:ext cx="635634" cy="301722"/>
          </a:xfrm>
          <a:prstGeom prst="rect">
            <a:avLst/>
          </a:prstGeom>
          <a:noFill/>
        </p:spPr>
        <p:txBody>
          <a:bodyPr wrap="none" lIns="100685" tIns="50342" rIns="100685" bIns="50342" rtlCol="0" anchor="ctr">
            <a:spAutoFit/>
          </a:bodyPr>
          <a:lstStyle/>
          <a:p>
            <a:pPr algn="ctr"/>
            <a:r>
              <a:rPr lang="hr-HR" sz="1300" b="1" dirty="0" err="1">
                <a:solidFill>
                  <a:srgbClr val="FF0000"/>
                </a:solidFill>
              </a:rPr>
              <a:t>Temza</a:t>
            </a:r>
            <a:endParaRPr lang="hr-HR" sz="13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3846560">
            <a:off x="3404887" y="4430450"/>
            <a:ext cx="521885" cy="301722"/>
          </a:xfrm>
          <a:prstGeom prst="rect">
            <a:avLst/>
          </a:prstGeom>
          <a:noFill/>
        </p:spPr>
        <p:txBody>
          <a:bodyPr wrap="none" lIns="100685" tIns="50342" rIns="100685" bIns="50342" rtlCol="0" anchor="ctr">
            <a:spAutoFit/>
          </a:bodyPr>
          <a:lstStyle/>
          <a:p>
            <a:pPr algn="ctr"/>
            <a:r>
              <a:rPr lang="hr-HR" sz="1300" b="1" dirty="0" err="1">
                <a:solidFill>
                  <a:srgbClr val="FF0000"/>
                </a:solidFill>
              </a:rPr>
              <a:t>Ebro</a:t>
            </a:r>
            <a:endParaRPr lang="hr-HR" sz="1300" b="1" dirty="0">
              <a:solidFill>
                <a:srgbClr val="FF0000"/>
              </a:solidFill>
            </a:endParaRPr>
          </a:p>
        </p:txBody>
      </p:sp>
      <p:sp>
        <p:nvSpPr>
          <p:cNvPr id="7" name="Rajna_tekst"/>
          <p:cNvSpPr txBox="1"/>
          <p:nvPr/>
        </p:nvSpPr>
        <p:spPr>
          <a:xfrm rot="4538414">
            <a:off x="4924734" y="3455432"/>
            <a:ext cx="594469" cy="301722"/>
          </a:xfrm>
          <a:prstGeom prst="rect">
            <a:avLst/>
          </a:prstGeom>
          <a:noFill/>
        </p:spPr>
        <p:txBody>
          <a:bodyPr wrap="none" lIns="100685" tIns="50342" rIns="100685" bIns="50342" rtlCol="0" anchor="ctr">
            <a:spAutoFit/>
          </a:bodyPr>
          <a:lstStyle/>
          <a:p>
            <a:pPr algn="ctr"/>
            <a:r>
              <a:rPr lang="hr-HR" sz="1300" b="1" dirty="0">
                <a:solidFill>
                  <a:srgbClr val="FF0000"/>
                </a:solidFill>
              </a:rPr>
              <a:t>Rajna</a:t>
            </a:r>
          </a:p>
        </p:txBody>
      </p:sp>
      <p:sp>
        <p:nvSpPr>
          <p:cNvPr id="8" name="TextBox 7"/>
          <p:cNvSpPr txBox="1"/>
          <p:nvPr/>
        </p:nvSpPr>
        <p:spPr>
          <a:xfrm rot="1105290">
            <a:off x="2774317" y="4415880"/>
            <a:ext cx="487069" cy="301722"/>
          </a:xfrm>
          <a:prstGeom prst="rect">
            <a:avLst/>
          </a:prstGeom>
          <a:noFill/>
        </p:spPr>
        <p:txBody>
          <a:bodyPr wrap="none" lIns="100685" tIns="50342" rIns="100685" bIns="50342" rtlCol="0" anchor="ctr">
            <a:spAutoFit/>
          </a:bodyPr>
          <a:lstStyle/>
          <a:p>
            <a:pPr algn="ctr"/>
            <a:r>
              <a:rPr lang="hr-HR" sz="1300" b="1" dirty="0" err="1">
                <a:solidFill>
                  <a:srgbClr val="FF0000"/>
                </a:solidFill>
              </a:rPr>
              <a:t>Tejo</a:t>
            </a:r>
            <a:endParaRPr lang="hr-HR" sz="13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680618">
            <a:off x="2322222" y="4781181"/>
            <a:ext cx="974381" cy="301722"/>
          </a:xfrm>
          <a:prstGeom prst="rect">
            <a:avLst/>
          </a:prstGeom>
          <a:noFill/>
        </p:spPr>
        <p:txBody>
          <a:bodyPr wrap="none" lIns="100685" tIns="50342" rIns="100685" bIns="50342" rtlCol="0" anchor="ctr">
            <a:spAutoFit/>
          </a:bodyPr>
          <a:lstStyle/>
          <a:p>
            <a:pPr algn="ctr"/>
            <a:r>
              <a:rPr lang="hr-HR" sz="1300" b="1" dirty="0" err="1">
                <a:solidFill>
                  <a:srgbClr val="FF0000"/>
                </a:solidFill>
              </a:rPr>
              <a:t>Guadalquir</a:t>
            </a:r>
            <a:endParaRPr lang="hr-HR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1585" y="3622849"/>
            <a:ext cx="501047" cy="301722"/>
          </a:xfrm>
          <a:prstGeom prst="rect">
            <a:avLst/>
          </a:prstGeom>
          <a:noFill/>
        </p:spPr>
        <p:txBody>
          <a:bodyPr wrap="none" lIns="100685" tIns="50342" rIns="100685" bIns="50342" rtlCol="0" anchor="ctr">
            <a:spAutoFit/>
          </a:bodyPr>
          <a:lstStyle/>
          <a:p>
            <a:pPr algn="ctr"/>
            <a:r>
              <a:rPr lang="hr-HR" sz="1300" b="1" dirty="0">
                <a:solidFill>
                  <a:srgbClr val="FF0000"/>
                </a:solidFill>
              </a:rPr>
              <a:t>Lora</a:t>
            </a:r>
            <a:endParaRPr lang="hr-HR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4016372">
            <a:off x="3659496" y="4166778"/>
            <a:ext cx="760732" cy="301722"/>
          </a:xfrm>
          <a:prstGeom prst="rect">
            <a:avLst/>
          </a:prstGeom>
          <a:noFill/>
        </p:spPr>
        <p:txBody>
          <a:bodyPr wrap="none" lIns="100685" tIns="50342" rIns="100685" bIns="50342" rtlCol="0" anchor="ctr">
            <a:spAutoFit/>
          </a:bodyPr>
          <a:lstStyle/>
          <a:p>
            <a:pPr algn="ctr"/>
            <a:r>
              <a:rPr lang="hr-HR" sz="1300" b="1" dirty="0" err="1">
                <a:solidFill>
                  <a:srgbClr val="FF0000"/>
                </a:solidFill>
              </a:rPr>
              <a:t>Gironde</a:t>
            </a:r>
            <a:endParaRPr lang="hr-HR" sz="1300" b="1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64954" y="4033418"/>
            <a:ext cx="1605193" cy="1044555"/>
            <a:chOff x="3949165" y="4061529"/>
            <a:chExt cx="1605194" cy="1044556"/>
          </a:xfrm>
        </p:grpSpPr>
        <p:sp>
          <p:nvSpPr>
            <p:cNvPr id="13" name="TextBox 12"/>
            <p:cNvSpPr txBox="1"/>
            <p:nvPr/>
          </p:nvSpPr>
          <p:spPr>
            <a:xfrm rot="1462452">
              <a:off x="3949165" y="4061529"/>
              <a:ext cx="627929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hr-HR" sz="1300" b="1" dirty="0">
                  <a:solidFill>
                    <a:srgbClr val="FF0000"/>
                  </a:solidFill>
                </a:rPr>
                <a:t>Dunav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20952846">
              <a:off x="4926430" y="4813697"/>
              <a:ext cx="627929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hr-HR" sz="1300" b="1" dirty="0">
                  <a:solidFill>
                    <a:srgbClr val="FF0000"/>
                  </a:solidFill>
                </a:rPr>
                <a:t>Dunav</a:t>
              </a:r>
            </a:p>
          </p:txBody>
        </p:sp>
      </p:grpSp>
      <p:sp>
        <p:nvSpPr>
          <p:cNvPr id="15" name="Dunav"/>
          <p:cNvSpPr/>
          <p:nvPr/>
        </p:nvSpPr>
        <p:spPr>
          <a:xfrm>
            <a:off x="5096876" y="4014024"/>
            <a:ext cx="2416333" cy="1051198"/>
          </a:xfrm>
          <a:custGeom>
            <a:avLst/>
            <a:gdLst>
              <a:gd name="connsiteX0" fmla="*/ 0 w 2416333"/>
              <a:gd name="connsiteY0" fmla="*/ 83009 h 1051197"/>
              <a:gd name="connsiteX1" fmla="*/ 20688 w 2416333"/>
              <a:gd name="connsiteY1" fmla="*/ 78871 h 1051197"/>
              <a:gd name="connsiteX2" fmla="*/ 33101 w 2416333"/>
              <a:gd name="connsiteY2" fmla="*/ 74734 h 1051197"/>
              <a:gd name="connsiteX3" fmla="*/ 95164 w 2416333"/>
              <a:gd name="connsiteY3" fmla="*/ 70596 h 1051197"/>
              <a:gd name="connsiteX4" fmla="*/ 119989 w 2416333"/>
              <a:gd name="connsiteY4" fmla="*/ 62321 h 1051197"/>
              <a:gd name="connsiteX5" fmla="*/ 132402 w 2416333"/>
              <a:gd name="connsiteY5" fmla="*/ 58184 h 1051197"/>
              <a:gd name="connsiteX6" fmla="*/ 140677 w 2416333"/>
              <a:gd name="connsiteY6" fmla="*/ 49908 h 1051197"/>
              <a:gd name="connsiteX7" fmla="*/ 169640 w 2416333"/>
              <a:gd name="connsiteY7" fmla="*/ 41633 h 1051197"/>
              <a:gd name="connsiteX8" fmla="*/ 182053 w 2416333"/>
              <a:gd name="connsiteY8" fmla="*/ 37496 h 1051197"/>
              <a:gd name="connsiteX9" fmla="*/ 198603 w 2416333"/>
              <a:gd name="connsiteY9" fmla="*/ 33358 h 1051197"/>
              <a:gd name="connsiteX10" fmla="*/ 256529 w 2416333"/>
              <a:gd name="connsiteY10" fmla="*/ 16808 h 1051197"/>
              <a:gd name="connsiteX11" fmla="*/ 281354 w 2416333"/>
              <a:gd name="connsiteY11" fmla="*/ 12670 h 1051197"/>
              <a:gd name="connsiteX12" fmla="*/ 384793 w 2416333"/>
              <a:gd name="connsiteY12" fmla="*/ 8533 h 1051197"/>
              <a:gd name="connsiteX13" fmla="*/ 409618 w 2416333"/>
              <a:gd name="connsiteY13" fmla="*/ 258 h 1051197"/>
              <a:gd name="connsiteX14" fmla="*/ 455132 w 2416333"/>
              <a:gd name="connsiteY14" fmla="*/ 12670 h 1051197"/>
              <a:gd name="connsiteX15" fmla="*/ 467544 w 2416333"/>
              <a:gd name="connsiteY15" fmla="*/ 16808 h 1051197"/>
              <a:gd name="connsiteX16" fmla="*/ 492370 w 2416333"/>
              <a:gd name="connsiteY16" fmla="*/ 33358 h 1051197"/>
              <a:gd name="connsiteX17" fmla="*/ 517195 w 2416333"/>
              <a:gd name="connsiteY17" fmla="*/ 54046 h 1051197"/>
              <a:gd name="connsiteX18" fmla="*/ 542020 w 2416333"/>
              <a:gd name="connsiteY18" fmla="*/ 74734 h 1051197"/>
              <a:gd name="connsiteX19" fmla="*/ 546158 w 2416333"/>
              <a:gd name="connsiteY19" fmla="*/ 87146 h 1051197"/>
              <a:gd name="connsiteX20" fmla="*/ 554433 w 2416333"/>
              <a:gd name="connsiteY20" fmla="*/ 95422 h 1051197"/>
              <a:gd name="connsiteX21" fmla="*/ 575121 w 2416333"/>
              <a:gd name="connsiteY21" fmla="*/ 116109 h 1051197"/>
              <a:gd name="connsiteX22" fmla="*/ 583396 w 2416333"/>
              <a:gd name="connsiteY22" fmla="*/ 128522 h 1051197"/>
              <a:gd name="connsiteX23" fmla="*/ 587533 w 2416333"/>
              <a:gd name="connsiteY23" fmla="*/ 140935 h 1051197"/>
              <a:gd name="connsiteX24" fmla="*/ 599946 w 2416333"/>
              <a:gd name="connsiteY24" fmla="*/ 145072 h 1051197"/>
              <a:gd name="connsiteX25" fmla="*/ 612359 w 2416333"/>
              <a:gd name="connsiteY25" fmla="*/ 157485 h 1051197"/>
              <a:gd name="connsiteX26" fmla="*/ 628909 w 2416333"/>
              <a:gd name="connsiteY26" fmla="*/ 161622 h 1051197"/>
              <a:gd name="connsiteX27" fmla="*/ 633047 w 2416333"/>
              <a:gd name="connsiteY27" fmla="*/ 174035 h 1051197"/>
              <a:gd name="connsiteX28" fmla="*/ 657872 w 2416333"/>
              <a:gd name="connsiteY28" fmla="*/ 182310 h 1051197"/>
              <a:gd name="connsiteX29" fmla="*/ 686835 w 2416333"/>
              <a:gd name="connsiteY29" fmla="*/ 198860 h 1051197"/>
              <a:gd name="connsiteX30" fmla="*/ 732348 w 2416333"/>
              <a:gd name="connsiteY30" fmla="*/ 194723 h 1051197"/>
              <a:gd name="connsiteX31" fmla="*/ 753036 w 2416333"/>
              <a:gd name="connsiteY31" fmla="*/ 178173 h 1051197"/>
              <a:gd name="connsiteX32" fmla="*/ 765448 w 2416333"/>
              <a:gd name="connsiteY32" fmla="*/ 174035 h 1051197"/>
              <a:gd name="connsiteX33" fmla="*/ 777861 w 2416333"/>
              <a:gd name="connsiteY33" fmla="*/ 165760 h 1051197"/>
              <a:gd name="connsiteX34" fmla="*/ 802686 w 2416333"/>
              <a:gd name="connsiteY34" fmla="*/ 169898 h 1051197"/>
              <a:gd name="connsiteX35" fmla="*/ 831649 w 2416333"/>
              <a:gd name="connsiteY35" fmla="*/ 182310 h 1051197"/>
              <a:gd name="connsiteX36" fmla="*/ 860612 w 2416333"/>
              <a:gd name="connsiteY36" fmla="*/ 190585 h 1051197"/>
              <a:gd name="connsiteX37" fmla="*/ 889575 w 2416333"/>
              <a:gd name="connsiteY37" fmla="*/ 202998 h 1051197"/>
              <a:gd name="connsiteX38" fmla="*/ 901988 w 2416333"/>
              <a:gd name="connsiteY38" fmla="*/ 211273 h 1051197"/>
              <a:gd name="connsiteX39" fmla="*/ 910263 w 2416333"/>
              <a:gd name="connsiteY39" fmla="*/ 227823 h 1051197"/>
              <a:gd name="connsiteX40" fmla="*/ 922675 w 2416333"/>
              <a:gd name="connsiteY40" fmla="*/ 231961 h 1051197"/>
              <a:gd name="connsiteX41" fmla="*/ 930951 w 2416333"/>
              <a:gd name="connsiteY41" fmla="*/ 240236 h 1051197"/>
              <a:gd name="connsiteX42" fmla="*/ 947501 w 2416333"/>
              <a:gd name="connsiteY42" fmla="*/ 248511 h 1051197"/>
              <a:gd name="connsiteX43" fmla="*/ 964051 w 2416333"/>
              <a:gd name="connsiteY43" fmla="*/ 273336 h 1051197"/>
              <a:gd name="connsiteX44" fmla="*/ 980601 w 2416333"/>
              <a:gd name="connsiteY44" fmla="*/ 289887 h 1051197"/>
              <a:gd name="connsiteX45" fmla="*/ 988876 w 2416333"/>
              <a:gd name="connsiteY45" fmla="*/ 302299 h 1051197"/>
              <a:gd name="connsiteX46" fmla="*/ 993014 w 2416333"/>
              <a:gd name="connsiteY46" fmla="*/ 314712 h 1051197"/>
              <a:gd name="connsiteX47" fmla="*/ 1009564 w 2416333"/>
              <a:gd name="connsiteY47" fmla="*/ 318850 h 1051197"/>
              <a:gd name="connsiteX48" fmla="*/ 1021977 w 2416333"/>
              <a:gd name="connsiteY48" fmla="*/ 322987 h 1051197"/>
              <a:gd name="connsiteX49" fmla="*/ 1038527 w 2416333"/>
              <a:gd name="connsiteY49" fmla="*/ 327125 h 1051197"/>
              <a:gd name="connsiteX50" fmla="*/ 1067490 w 2416333"/>
              <a:gd name="connsiteY50" fmla="*/ 335400 h 1051197"/>
              <a:gd name="connsiteX51" fmla="*/ 1133691 w 2416333"/>
              <a:gd name="connsiteY51" fmla="*/ 327125 h 1051197"/>
              <a:gd name="connsiteX52" fmla="*/ 1158516 w 2416333"/>
              <a:gd name="connsiteY52" fmla="*/ 318850 h 1051197"/>
              <a:gd name="connsiteX53" fmla="*/ 1183342 w 2416333"/>
              <a:gd name="connsiteY53" fmla="*/ 331262 h 1051197"/>
              <a:gd name="connsiteX54" fmla="*/ 1179204 w 2416333"/>
              <a:gd name="connsiteY54" fmla="*/ 356088 h 1051197"/>
              <a:gd name="connsiteX55" fmla="*/ 1175066 w 2416333"/>
              <a:gd name="connsiteY55" fmla="*/ 372638 h 1051197"/>
              <a:gd name="connsiteX56" fmla="*/ 1158516 w 2416333"/>
              <a:gd name="connsiteY56" fmla="*/ 397463 h 1051197"/>
              <a:gd name="connsiteX57" fmla="*/ 1150241 w 2416333"/>
              <a:gd name="connsiteY57" fmla="*/ 409876 h 1051197"/>
              <a:gd name="connsiteX58" fmla="*/ 1154379 w 2416333"/>
              <a:gd name="connsiteY58" fmla="*/ 442976 h 1051197"/>
              <a:gd name="connsiteX59" fmla="*/ 1150241 w 2416333"/>
              <a:gd name="connsiteY59" fmla="*/ 496765 h 1051197"/>
              <a:gd name="connsiteX60" fmla="*/ 1146104 w 2416333"/>
              <a:gd name="connsiteY60" fmla="*/ 513315 h 1051197"/>
              <a:gd name="connsiteX61" fmla="*/ 1137828 w 2416333"/>
              <a:gd name="connsiteY61" fmla="*/ 538140 h 1051197"/>
              <a:gd name="connsiteX62" fmla="*/ 1133691 w 2416333"/>
              <a:gd name="connsiteY62" fmla="*/ 562965 h 1051197"/>
              <a:gd name="connsiteX63" fmla="*/ 1121278 w 2416333"/>
              <a:gd name="connsiteY63" fmla="*/ 591928 h 1051197"/>
              <a:gd name="connsiteX64" fmla="*/ 1108866 w 2416333"/>
              <a:gd name="connsiteY64" fmla="*/ 600203 h 1051197"/>
              <a:gd name="connsiteX65" fmla="*/ 1104728 w 2416333"/>
              <a:gd name="connsiteY65" fmla="*/ 612616 h 1051197"/>
              <a:gd name="connsiteX66" fmla="*/ 1129553 w 2416333"/>
              <a:gd name="connsiteY66" fmla="*/ 629166 h 1051197"/>
              <a:gd name="connsiteX67" fmla="*/ 1141966 w 2416333"/>
              <a:gd name="connsiteY67" fmla="*/ 653992 h 1051197"/>
              <a:gd name="connsiteX68" fmla="*/ 1146104 w 2416333"/>
              <a:gd name="connsiteY68" fmla="*/ 666404 h 1051197"/>
              <a:gd name="connsiteX69" fmla="*/ 1154379 w 2416333"/>
              <a:gd name="connsiteY69" fmla="*/ 687092 h 1051197"/>
              <a:gd name="connsiteX70" fmla="*/ 1158516 w 2416333"/>
              <a:gd name="connsiteY70" fmla="*/ 703642 h 1051197"/>
              <a:gd name="connsiteX71" fmla="*/ 1162654 w 2416333"/>
              <a:gd name="connsiteY71" fmla="*/ 724330 h 1051197"/>
              <a:gd name="connsiteX72" fmla="*/ 1199892 w 2416333"/>
              <a:gd name="connsiteY72" fmla="*/ 745018 h 1051197"/>
              <a:gd name="connsiteX73" fmla="*/ 1241267 w 2416333"/>
              <a:gd name="connsiteY73" fmla="*/ 765706 h 1051197"/>
              <a:gd name="connsiteX74" fmla="*/ 1253680 w 2416333"/>
              <a:gd name="connsiteY74" fmla="*/ 773981 h 1051197"/>
              <a:gd name="connsiteX75" fmla="*/ 1274368 w 2416333"/>
              <a:gd name="connsiteY75" fmla="*/ 794669 h 1051197"/>
              <a:gd name="connsiteX76" fmla="*/ 1282643 w 2416333"/>
              <a:gd name="connsiteY76" fmla="*/ 811219 h 1051197"/>
              <a:gd name="connsiteX77" fmla="*/ 1299193 w 2416333"/>
              <a:gd name="connsiteY77" fmla="*/ 840182 h 1051197"/>
              <a:gd name="connsiteX78" fmla="*/ 1328156 w 2416333"/>
              <a:gd name="connsiteY78" fmla="*/ 856732 h 1051197"/>
              <a:gd name="connsiteX79" fmla="*/ 1340569 w 2416333"/>
              <a:gd name="connsiteY79" fmla="*/ 860870 h 1051197"/>
              <a:gd name="connsiteX80" fmla="*/ 1357119 w 2416333"/>
              <a:gd name="connsiteY80" fmla="*/ 869145 h 1051197"/>
              <a:gd name="connsiteX81" fmla="*/ 1460558 w 2416333"/>
              <a:gd name="connsiteY81" fmla="*/ 869145 h 1051197"/>
              <a:gd name="connsiteX82" fmla="*/ 1485383 w 2416333"/>
              <a:gd name="connsiteY82" fmla="*/ 877420 h 1051197"/>
              <a:gd name="connsiteX83" fmla="*/ 1514346 w 2416333"/>
              <a:gd name="connsiteY83" fmla="*/ 873282 h 1051197"/>
              <a:gd name="connsiteX84" fmla="*/ 1530896 w 2416333"/>
              <a:gd name="connsiteY84" fmla="*/ 865007 h 1051197"/>
              <a:gd name="connsiteX85" fmla="*/ 1563997 w 2416333"/>
              <a:gd name="connsiteY85" fmla="*/ 873282 h 1051197"/>
              <a:gd name="connsiteX86" fmla="*/ 1576409 w 2416333"/>
              <a:gd name="connsiteY86" fmla="*/ 881557 h 1051197"/>
              <a:gd name="connsiteX87" fmla="*/ 1592960 w 2416333"/>
              <a:gd name="connsiteY87" fmla="*/ 885695 h 1051197"/>
              <a:gd name="connsiteX88" fmla="*/ 1597097 w 2416333"/>
              <a:gd name="connsiteY88" fmla="*/ 898108 h 1051197"/>
              <a:gd name="connsiteX89" fmla="*/ 1588822 w 2416333"/>
              <a:gd name="connsiteY89" fmla="*/ 918795 h 1051197"/>
              <a:gd name="connsiteX90" fmla="*/ 1555722 w 2416333"/>
              <a:gd name="connsiteY90" fmla="*/ 927070 h 1051197"/>
              <a:gd name="connsiteX91" fmla="*/ 1563997 w 2416333"/>
              <a:gd name="connsiteY91" fmla="*/ 935346 h 1051197"/>
              <a:gd name="connsiteX92" fmla="*/ 1576409 w 2416333"/>
              <a:gd name="connsiteY92" fmla="*/ 943621 h 1051197"/>
              <a:gd name="connsiteX93" fmla="*/ 1572272 w 2416333"/>
              <a:gd name="connsiteY93" fmla="*/ 964308 h 1051197"/>
              <a:gd name="connsiteX94" fmla="*/ 1584685 w 2416333"/>
              <a:gd name="connsiteY94" fmla="*/ 972584 h 1051197"/>
              <a:gd name="connsiteX95" fmla="*/ 1621923 w 2416333"/>
              <a:gd name="connsiteY95" fmla="*/ 989134 h 1051197"/>
              <a:gd name="connsiteX96" fmla="*/ 1617785 w 2416333"/>
              <a:gd name="connsiteY96" fmla="*/ 1009822 h 1051197"/>
              <a:gd name="connsiteX97" fmla="*/ 1613647 w 2416333"/>
              <a:gd name="connsiteY97" fmla="*/ 1022234 h 1051197"/>
              <a:gd name="connsiteX98" fmla="*/ 1717086 w 2416333"/>
              <a:gd name="connsiteY98" fmla="*/ 1034647 h 1051197"/>
              <a:gd name="connsiteX99" fmla="*/ 1799837 w 2416333"/>
              <a:gd name="connsiteY99" fmla="*/ 1051197 h 1051197"/>
              <a:gd name="connsiteX100" fmla="*/ 1812250 w 2416333"/>
              <a:gd name="connsiteY100" fmla="*/ 1047060 h 1051197"/>
              <a:gd name="connsiteX101" fmla="*/ 1820525 w 2416333"/>
              <a:gd name="connsiteY101" fmla="*/ 1038784 h 1051197"/>
              <a:gd name="connsiteX102" fmla="*/ 1853626 w 2416333"/>
              <a:gd name="connsiteY102" fmla="*/ 1042922 h 1051197"/>
              <a:gd name="connsiteX103" fmla="*/ 1878451 w 2416333"/>
              <a:gd name="connsiteY103" fmla="*/ 1047060 h 1051197"/>
              <a:gd name="connsiteX104" fmla="*/ 1911551 w 2416333"/>
              <a:gd name="connsiteY104" fmla="*/ 1051197 h 1051197"/>
              <a:gd name="connsiteX105" fmla="*/ 1969477 w 2416333"/>
              <a:gd name="connsiteY105" fmla="*/ 1047060 h 1051197"/>
              <a:gd name="connsiteX106" fmla="*/ 1977752 w 2416333"/>
              <a:gd name="connsiteY106" fmla="*/ 1034647 h 1051197"/>
              <a:gd name="connsiteX107" fmla="*/ 1990165 w 2416333"/>
              <a:gd name="connsiteY107" fmla="*/ 1026372 h 1051197"/>
              <a:gd name="connsiteX108" fmla="*/ 1998440 w 2416333"/>
              <a:gd name="connsiteY108" fmla="*/ 1009822 h 1051197"/>
              <a:gd name="connsiteX109" fmla="*/ 2039816 w 2416333"/>
              <a:gd name="connsiteY109" fmla="*/ 997409 h 1051197"/>
              <a:gd name="connsiteX110" fmla="*/ 2064641 w 2416333"/>
              <a:gd name="connsiteY110" fmla="*/ 989134 h 1051197"/>
              <a:gd name="connsiteX111" fmla="*/ 2077054 w 2416333"/>
              <a:gd name="connsiteY111" fmla="*/ 980859 h 1051197"/>
              <a:gd name="connsiteX112" fmla="*/ 2089466 w 2416333"/>
              <a:gd name="connsiteY112" fmla="*/ 976721 h 1051197"/>
              <a:gd name="connsiteX113" fmla="*/ 2180493 w 2416333"/>
              <a:gd name="connsiteY113" fmla="*/ 968446 h 1051197"/>
              <a:gd name="connsiteX114" fmla="*/ 2192905 w 2416333"/>
              <a:gd name="connsiteY114" fmla="*/ 964308 h 1051197"/>
              <a:gd name="connsiteX115" fmla="*/ 2205318 w 2416333"/>
              <a:gd name="connsiteY115" fmla="*/ 922933 h 1051197"/>
              <a:gd name="connsiteX116" fmla="*/ 2205318 w 2416333"/>
              <a:gd name="connsiteY116" fmla="*/ 848457 h 1051197"/>
              <a:gd name="connsiteX117" fmla="*/ 2213593 w 2416333"/>
              <a:gd name="connsiteY117" fmla="*/ 823632 h 1051197"/>
              <a:gd name="connsiteX118" fmla="*/ 2226006 w 2416333"/>
              <a:gd name="connsiteY118" fmla="*/ 807081 h 1051197"/>
              <a:gd name="connsiteX119" fmla="*/ 2234281 w 2416333"/>
              <a:gd name="connsiteY119" fmla="*/ 778118 h 1051197"/>
              <a:gd name="connsiteX120" fmla="*/ 2238418 w 2416333"/>
              <a:gd name="connsiteY120" fmla="*/ 765706 h 1051197"/>
              <a:gd name="connsiteX121" fmla="*/ 2259106 w 2416333"/>
              <a:gd name="connsiteY121" fmla="*/ 782256 h 1051197"/>
              <a:gd name="connsiteX122" fmla="*/ 2271519 w 2416333"/>
              <a:gd name="connsiteY122" fmla="*/ 786394 h 1051197"/>
              <a:gd name="connsiteX123" fmla="*/ 2296344 w 2416333"/>
              <a:gd name="connsiteY123" fmla="*/ 798806 h 1051197"/>
              <a:gd name="connsiteX124" fmla="*/ 2391508 w 2416333"/>
              <a:gd name="connsiteY124" fmla="*/ 794669 h 1051197"/>
              <a:gd name="connsiteX125" fmla="*/ 2416333 w 2416333"/>
              <a:gd name="connsiteY125" fmla="*/ 790531 h 1051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2416333" h="1051197">
                <a:moveTo>
                  <a:pt x="0" y="83009"/>
                </a:moveTo>
                <a:cubicBezTo>
                  <a:pt x="6896" y="81630"/>
                  <a:pt x="13865" y="80577"/>
                  <a:pt x="20688" y="78871"/>
                </a:cubicBezTo>
                <a:cubicBezTo>
                  <a:pt x="24919" y="77813"/>
                  <a:pt x="28766" y="75216"/>
                  <a:pt x="33101" y="74734"/>
                </a:cubicBezTo>
                <a:cubicBezTo>
                  <a:pt x="53708" y="72444"/>
                  <a:pt x="74476" y="71975"/>
                  <a:pt x="95164" y="70596"/>
                </a:cubicBezTo>
                <a:lnTo>
                  <a:pt x="119989" y="62321"/>
                </a:lnTo>
                <a:lnTo>
                  <a:pt x="132402" y="58184"/>
                </a:lnTo>
                <a:cubicBezTo>
                  <a:pt x="135160" y="55425"/>
                  <a:pt x="137332" y="51915"/>
                  <a:pt x="140677" y="49908"/>
                </a:cubicBezTo>
                <a:cubicBezTo>
                  <a:pt x="145182" y="47205"/>
                  <a:pt x="166204" y="42615"/>
                  <a:pt x="169640" y="41633"/>
                </a:cubicBezTo>
                <a:cubicBezTo>
                  <a:pt x="173834" y="40435"/>
                  <a:pt x="177859" y="38694"/>
                  <a:pt x="182053" y="37496"/>
                </a:cubicBezTo>
                <a:cubicBezTo>
                  <a:pt x="187521" y="35934"/>
                  <a:pt x="193168" y="35030"/>
                  <a:pt x="198603" y="33358"/>
                </a:cubicBezTo>
                <a:cubicBezTo>
                  <a:pt x="242445" y="19868"/>
                  <a:pt x="223048" y="22896"/>
                  <a:pt x="256529" y="16808"/>
                </a:cubicBezTo>
                <a:cubicBezTo>
                  <a:pt x="264783" y="15307"/>
                  <a:pt x="272982" y="13210"/>
                  <a:pt x="281354" y="12670"/>
                </a:cubicBezTo>
                <a:cubicBezTo>
                  <a:pt x="315790" y="10448"/>
                  <a:pt x="350313" y="9912"/>
                  <a:pt x="384793" y="8533"/>
                </a:cubicBezTo>
                <a:cubicBezTo>
                  <a:pt x="393068" y="5775"/>
                  <a:pt x="401065" y="-1452"/>
                  <a:pt x="409618" y="258"/>
                </a:cubicBezTo>
                <a:cubicBezTo>
                  <a:pt x="438855" y="6105"/>
                  <a:pt x="423640" y="2172"/>
                  <a:pt x="455132" y="12670"/>
                </a:cubicBezTo>
                <a:cubicBezTo>
                  <a:pt x="459269" y="14049"/>
                  <a:pt x="463915" y="14389"/>
                  <a:pt x="467544" y="16808"/>
                </a:cubicBezTo>
                <a:cubicBezTo>
                  <a:pt x="475819" y="22325"/>
                  <a:pt x="485338" y="26325"/>
                  <a:pt x="492370" y="33358"/>
                </a:cubicBezTo>
                <a:cubicBezTo>
                  <a:pt x="508298" y="49287"/>
                  <a:pt x="499913" y="42525"/>
                  <a:pt x="517195" y="54046"/>
                </a:cubicBezTo>
                <a:cubicBezTo>
                  <a:pt x="545815" y="96978"/>
                  <a:pt x="500031" y="32747"/>
                  <a:pt x="542020" y="74734"/>
                </a:cubicBezTo>
                <a:cubicBezTo>
                  <a:pt x="545104" y="77818"/>
                  <a:pt x="543914" y="83406"/>
                  <a:pt x="546158" y="87146"/>
                </a:cubicBezTo>
                <a:cubicBezTo>
                  <a:pt x="548165" y="90491"/>
                  <a:pt x="552269" y="92176"/>
                  <a:pt x="554433" y="95422"/>
                </a:cubicBezTo>
                <a:cubicBezTo>
                  <a:pt x="569040" y="117333"/>
                  <a:pt x="553758" y="108989"/>
                  <a:pt x="575121" y="116109"/>
                </a:cubicBezTo>
                <a:cubicBezTo>
                  <a:pt x="577879" y="120247"/>
                  <a:pt x="581172" y="124074"/>
                  <a:pt x="583396" y="128522"/>
                </a:cubicBezTo>
                <a:cubicBezTo>
                  <a:pt x="585346" y="132423"/>
                  <a:pt x="584449" y="137851"/>
                  <a:pt x="587533" y="140935"/>
                </a:cubicBezTo>
                <a:cubicBezTo>
                  <a:pt x="590617" y="144019"/>
                  <a:pt x="595808" y="143693"/>
                  <a:pt x="599946" y="145072"/>
                </a:cubicBezTo>
                <a:cubicBezTo>
                  <a:pt x="604084" y="149210"/>
                  <a:pt x="607278" y="154582"/>
                  <a:pt x="612359" y="157485"/>
                </a:cubicBezTo>
                <a:cubicBezTo>
                  <a:pt x="617296" y="160306"/>
                  <a:pt x="624469" y="158070"/>
                  <a:pt x="628909" y="161622"/>
                </a:cubicBezTo>
                <a:cubicBezTo>
                  <a:pt x="632315" y="164347"/>
                  <a:pt x="629498" y="171500"/>
                  <a:pt x="633047" y="174035"/>
                </a:cubicBezTo>
                <a:cubicBezTo>
                  <a:pt x="640145" y="179105"/>
                  <a:pt x="657872" y="182310"/>
                  <a:pt x="657872" y="182310"/>
                </a:cubicBezTo>
                <a:cubicBezTo>
                  <a:pt x="663190" y="185855"/>
                  <a:pt x="681003" y="198471"/>
                  <a:pt x="686835" y="198860"/>
                </a:cubicBezTo>
                <a:cubicBezTo>
                  <a:pt x="702035" y="199873"/>
                  <a:pt x="717177" y="196102"/>
                  <a:pt x="732348" y="194723"/>
                </a:cubicBezTo>
                <a:cubicBezTo>
                  <a:pt x="763547" y="184322"/>
                  <a:pt x="726302" y="199561"/>
                  <a:pt x="753036" y="178173"/>
                </a:cubicBezTo>
                <a:cubicBezTo>
                  <a:pt x="756441" y="175449"/>
                  <a:pt x="761547" y="175985"/>
                  <a:pt x="765448" y="174035"/>
                </a:cubicBezTo>
                <a:cubicBezTo>
                  <a:pt x="769896" y="171811"/>
                  <a:pt x="773723" y="168518"/>
                  <a:pt x="777861" y="165760"/>
                </a:cubicBezTo>
                <a:cubicBezTo>
                  <a:pt x="786136" y="167139"/>
                  <a:pt x="794497" y="168078"/>
                  <a:pt x="802686" y="169898"/>
                </a:cubicBezTo>
                <a:cubicBezTo>
                  <a:pt x="816126" y="172885"/>
                  <a:pt x="818021" y="176469"/>
                  <a:pt x="831649" y="182310"/>
                </a:cubicBezTo>
                <a:cubicBezTo>
                  <a:pt x="839963" y="185873"/>
                  <a:pt x="852208" y="188484"/>
                  <a:pt x="860612" y="190585"/>
                </a:cubicBezTo>
                <a:cubicBezTo>
                  <a:pt x="891776" y="211360"/>
                  <a:pt x="852169" y="186967"/>
                  <a:pt x="889575" y="202998"/>
                </a:cubicBezTo>
                <a:cubicBezTo>
                  <a:pt x="894146" y="204957"/>
                  <a:pt x="897850" y="208515"/>
                  <a:pt x="901988" y="211273"/>
                </a:cubicBezTo>
                <a:cubicBezTo>
                  <a:pt x="904746" y="216790"/>
                  <a:pt x="905902" y="223462"/>
                  <a:pt x="910263" y="227823"/>
                </a:cubicBezTo>
                <a:cubicBezTo>
                  <a:pt x="913347" y="230907"/>
                  <a:pt x="918935" y="229717"/>
                  <a:pt x="922675" y="231961"/>
                </a:cubicBezTo>
                <a:cubicBezTo>
                  <a:pt x="926020" y="233968"/>
                  <a:pt x="927705" y="238072"/>
                  <a:pt x="930951" y="240236"/>
                </a:cubicBezTo>
                <a:cubicBezTo>
                  <a:pt x="936083" y="243657"/>
                  <a:pt x="941984" y="245753"/>
                  <a:pt x="947501" y="248511"/>
                </a:cubicBezTo>
                <a:cubicBezTo>
                  <a:pt x="957337" y="278023"/>
                  <a:pt x="943390" y="242347"/>
                  <a:pt x="964051" y="273336"/>
                </a:cubicBezTo>
                <a:cubicBezTo>
                  <a:pt x="976662" y="292251"/>
                  <a:pt x="956958" y="282005"/>
                  <a:pt x="980601" y="289887"/>
                </a:cubicBezTo>
                <a:cubicBezTo>
                  <a:pt x="983359" y="294024"/>
                  <a:pt x="986652" y="297851"/>
                  <a:pt x="988876" y="302299"/>
                </a:cubicBezTo>
                <a:cubicBezTo>
                  <a:pt x="990827" y="306200"/>
                  <a:pt x="989608" y="311987"/>
                  <a:pt x="993014" y="314712"/>
                </a:cubicBezTo>
                <a:cubicBezTo>
                  <a:pt x="997454" y="318264"/>
                  <a:pt x="1004096" y="317288"/>
                  <a:pt x="1009564" y="318850"/>
                </a:cubicBezTo>
                <a:cubicBezTo>
                  <a:pt x="1013758" y="320048"/>
                  <a:pt x="1017783" y="321789"/>
                  <a:pt x="1021977" y="322987"/>
                </a:cubicBezTo>
                <a:cubicBezTo>
                  <a:pt x="1027445" y="324549"/>
                  <a:pt x="1033059" y="325563"/>
                  <a:pt x="1038527" y="327125"/>
                </a:cubicBezTo>
                <a:cubicBezTo>
                  <a:pt x="1080077" y="338996"/>
                  <a:pt x="1015753" y="322464"/>
                  <a:pt x="1067490" y="335400"/>
                </a:cubicBezTo>
                <a:cubicBezTo>
                  <a:pt x="1075527" y="334507"/>
                  <a:pt x="1122736" y="329653"/>
                  <a:pt x="1133691" y="327125"/>
                </a:cubicBezTo>
                <a:cubicBezTo>
                  <a:pt x="1142190" y="325164"/>
                  <a:pt x="1158516" y="318850"/>
                  <a:pt x="1158516" y="318850"/>
                </a:cubicBezTo>
                <a:cubicBezTo>
                  <a:pt x="1162660" y="319886"/>
                  <a:pt x="1182152" y="321743"/>
                  <a:pt x="1183342" y="331262"/>
                </a:cubicBezTo>
                <a:cubicBezTo>
                  <a:pt x="1184383" y="339587"/>
                  <a:pt x="1180849" y="347861"/>
                  <a:pt x="1179204" y="356088"/>
                </a:cubicBezTo>
                <a:cubicBezTo>
                  <a:pt x="1178089" y="361664"/>
                  <a:pt x="1177609" y="367552"/>
                  <a:pt x="1175066" y="372638"/>
                </a:cubicBezTo>
                <a:cubicBezTo>
                  <a:pt x="1170618" y="381533"/>
                  <a:pt x="1164033" y="389188"/>
                  <a:pt x="1158516" y="397463"/>
                </a:cubicBezTo>
                <a:lnTo>
                  <a:pt x="1150241" y="409876"/>
                </a:lnTo>
                <a:cubicBezTo>
                  <a:pt x="1139467" y="442204"/>
                  <a:pt x="1151788" y="396326"/>
                  <a:pt x="1154379" y="442976"/>
                </a:cubicBezTo>
                <a:cubicBezTo>
                  <a:pt x="1155376" y="460931"/>
                  <a:pt x="1152342" y="478906"/>
                  <a:pt x="1150241" y="496765"/>
                </a:cubicBezTo>
                <a:cubicBezTo>
                  <a:pt x="1149577" y="502412"/>
                  <a:pt x="1147738" y="507868"/>
                  <a:pt x="1146104" y="513315"/>
                </a:cubicBezTo>
                <a:cubicBezTo>
                  <a:pt x="1143597" y="521670"/>
                  <a:pt x="1137828" y="538140"/>
                  <a:pt x="1137828" y="538140"/>
                </a:cubicBezTo>
                <a:cubicBezTo>
                  <a:pt x="1136449" y="546415"/>
                  <a:pt x="1135336" y="554739"/>
                  <a:pt x="1133691" y="562965"/>
                </a:cubicBezTo>
                <a:cubicBezTo>
                  <a:pt x="1131317" y="574835"/>
                  <a:pt x="1130110" y="583096"/>
                  <a:pt x="1121278" y="591928"/>
                </a:cubicBezTo>
                <a:cubicBezTo>
                  <a:pt x="1117762" y="595444"/>
                  <a:pt x="1113003" y="597445"/>
                  <a:pt x="1108866" y="600203"/>
                </a:cubicBezTo>
                <a:cubicBezTo>
                  <a:pt x="1107487" y="604341"/>
                  <a:pt x="1104011" y="608314"/>
                  <a:pt x="1104728" y="612616"/>
                </a:cubicBezTo>
                <a:cubicBezTo>
                  <a:pt x="1107212" y="627525"/>
                  <a:pt x="1118407" y="626380"/>
                  <a:pt x="1129553" y="629166"/>
                </a:cubicBezTo>
                <a:cubicBezTo>
                  <a:pt x="1139953" y="660363"/>
                  <a:pt x="1125925" y="621912"/>
                  <a:pt x="1141966" y="653992"/>
                </a:cubicBezTo>
                <a:cubicBezTo>
                  <a:pt x="1143916" y="657893"/>
                  <a:pt x="1144573" y="662320"/>
                  <a:pt x="1146104" y="666404"/>
                </a:cubicBezTo>
                <a:cubicBezTo>
                  <a:pt x="1148712" y="673358"/>
                  <a:pt x="1152030" y="680046"/>
                  <a:pt x="1154379" y="687092"/>
                </a:cubicBezTo>
                <a:cubicBezTo>
                  <a:pt x="1156177" y="692487"/>
                  <a:pt x="1157282" y="698091"/>
                  <a:pt x="1158516" y="703642"/>
                </a:cubicBezTo>
                <a:cubicBezTo>
                  <a:pt x="1160042" y="710507"/>
                  <a:pt x="1159509" y="718040"/>
                  <a:pt x="1162654" y="724330"/>
                </a:cubicBezTo>
                <a:cubicBezTo>
                  <a:pt x="1172394" y="743811"/>
                  <a:pt x="1182693" y="733552"/>
                  <a:pt x="1199892" y="745018"/>
                </a:cubicBezTo>
                <a:cubicBezTo>
                  <a:pt x="1229448" y="764722"/>
                  <a:pt x="1215069" y="759156"/>
                  <a:pt x="1241267" y="765706"/>
                </a:cubicBezTo>
                <a:cubicBezTo>
                  <a:pt x="1245405" y="768464"/>
                  <a:pt x="1250164" y="770465"/>
                  <a:pt x="1253680" y="773981"/>
                </a:cubicBezTo>
                <a:cubicBezTo>
                  <a:pt x="1281264" y="801565"/>
                  <a:pt x="1241267" y="772602"/>
                  <a:pt x="1274368" y="794669"/>
                </a:cubicBezTo>
                <a:cubicBezTo>
                  <a:pt x="1277126" y="800186"/>
                  <a:pt x="1280213" y="805550"/>
                  <a:pt x="1282643" y="811219"/>
                </a:cubicBezTo>
                <a:cubicBezTo>
                  <a:pt x="1289744" y="827790"/>
                  <a:pt x="1282924" y="823913"/>
                  <a:pt x="1299193" y="840182"/>
                </a:cubicBezTo>
                <a:cubicBezTo>
                  <a:pt x="1304387" y="845376"/>
                  <a:pt x="1322477" y="854298"/>
                  <a:pt x="1328156" y="856732"/>
                </a:cubicBezTo>
                <a:cubicBezTo>
                  <a:pt x="1332165" y="858450"/>
                  <a:pt x="1336560" y="859152"/>
                  <a:pt x="1340569" y="860870"/>
                </a:cubicBezTo>
                <a:cubicBezTo>
                  <a:pt x="1346238" y="863300"/>
                  <a:pt x="1351602" y="866387"/>
                  <a:pt x="1357119" y="869145"/>
                </a:cubicBezTo>
                <a:cubicBezTo>
                  <a:pt x="1403145" y="864960"/>
                  <a:pt x="1411283" y="861754"/>
                  <a:pt x="1460558" y="869145"/>
                </a:cubicBezTo>
                <a:cubicBezTo>
                  <a:pt x="1469184" y="870439"/>
                  <a:pt x="1485383" y="877420"/>
                  <a:pt x="1485383" y="877420"/>
                </a:cubicBezTo>
                <a:cubicBezTo>
                  <a:pt x="1495037" y="876041"/>
                  <a:pt x="1504937" y="875848"/>
                  <a:pt x="1514346" y="873282"/>
                </a:cubicBezTo>
                <a:cubicBezTo>
                  <a:pt x="1520296" y="871659"/>
                  <a:pt x="1524766" y="865688"/>
                  <a:pt x="1530896" y="865007"/>
                </a:cubicBezTo>
                <a:cubicBezTo>
                  <a:pt x="1538382" y="864175"/>
                  <a:pt x="1555752" y="870534"/>
                  <a:pt x="1563997" y="873282"/>
                </a:cubicBezTo>
                <a:cubicBezTo>
                  <a:pt x="1568134" y="876040"/>
                  <a:pt x="1571839" y="879598"/>
                  <a:pt x="1576409" y="881557"/>
                </a:cubicBezTo>
                <a:cubicBezTo>
                  <a:pt x="1581636" y="883797"/>
                  <a:pt x="1588519" y="882142"/>
                  <a:pt x="1592960" y="885695"/>
                </a:cubicBezTo>
                <a:cubicBezTo>
                  <a:pt x="1596366" y="888420"/>
                  <a:pt x="1595718" y="893970"/>
                  <a:pt x="1597097" y="898108"/>
                </a:cubicBezTo>
                <a:cubicBezTo>
                  <a:pt x="1594339" y="905004"/>
                  <a:pt x="1594906" y="914536"/>
                  <a:pt x="1588822" y="918795"/>
                </a:cubicBezTo>
                <a:cubicBezTo>
                  <a:pt x="1579505" y="925317"/>
                  <a:pt x="1565185" y="920761"/>
                  <a:pt x="1555722" y="927070"/>
                </a:cubicBezTo>
                <a:cubicBezTo>
                  <a:pt x="1552476" y="929234"/>
                  <a:pt x="1560951" y="932909"/>
                  <a:pt x="1563997" y="935346"/>
                </a:cubicBezTo>
                <a:cubicBezTo>
                  <a:pt x="1567880" y="938452"/>
                  <a:pt x="1572272" y="940863"/>
                  <a:pt x="1576409" y="943621"/>
                </a:cubicBezTo>
                <a:cubicBezTo>
                  <a:pt x="1575030" y="950517"/>
                  <a:pt x="1570340" y="957546"/>
                  <a:pt x="1572272" y="964308"/>
                </a:cubicBezTo>
                <a:cubicBezTo>
                  <a:pt x="1573638" y="969090"/>
                  <a:pt x="1580141" y="970564"/>
                  <a:pt x="1584685" y="972584"/>
                </a:cubicBezTo>
                <a:cubicBezTo>
                  <a:pt x="1629005" y="992283"/>
                  <a:pt x="1593828" y="970405"/>
                  <a:pt x="1621923" y="989134"/>
                </a:cubicBezTo>
                <a:cubicBezTo>
                  <a:pt x="1636466" y="1010948"/>
                  <a:pt x="1630825" y="993522"/>
                  <a:pt x="1617785" y="1009822"/>
                </a:cubicBezTo>
                <a:cubicBezTo>
                  <a:pt x="1615061" y="1013227"/>
                  <a:pt x="1615026" y="1018097"/>
                  <a:pt x="1613647" y="1022234"/>
                </a:cubicBezTo>
                <a:cubicBezTo>
                  <a:pt x="1663367" y="1038807"/>
                  <a:pt x="1629762" y="1030050"/>
                  <a:pt x="1717086" y="1034647"/>
                </a:cubicBezTo>
                <a:cubicBezTo>
                  <a:pt x="1777524" y="1049757"/>
                  <a:pt x="1749809" y="1044944"/>
                  <a:pt x="1799837" y="1051197"/>
                </a:cubicBezTo>
                <a:cubicBezTo>
                  <a:pt x="1803975" y="1049818"/>
                  <a:pt x="1808510" y="1049304"/>
                  <a:pt x="1812250" y="1047060"/>
                </a:cubicBezTo>
                <a:cubicBezTo>
                  <a:pt x="1815595" y="1045053"/>
                  <a:pt x="1816643" y="1039172"/>
                  <a:pt x="1820525" y="1038784"/>
                </a:cubicBezTo>
                <a:cubicBezTo>
                  <a:pt x="1831589" y="1037677"/>
                  <a:pt x="1842618" y="1041349"/>
                  <a:pt x="1853626" y="1042922"/>
                </a:cubicBezTo>
                <a:cubicBezTo>
                  <a:pt x="1861931" y="1044109"/>
                  <a:pt x="1870146" y="1045874"/>
                  <a:pt x="1878451" y="1047060"/>
                </a:cubicBezTo>
                <a:cubicBezTo>
                  <a:pt x="1889458" y="1048632"/>
                  <a:pt x="1900518" y="1049818"/>
                  <a:pt x="1911551" y="1051197"/>
                </a:cubicBezTo>
                <a:cubicBezTo>
                  <a:pt x="1930860" y="1049818"/>
                  <a:pt x="1950697" y="1051755"/>
                  <a:pt x="1969477" y="1047060"/>
                </a:cubicBezTo>
                <a:cubicBezTo>
                  <a:pt x="1974301" y="1045854"/>
                  <a:pt x="1974236" y="1038163"/>
                  <a:pt x="1977752" y="1034647"/>
                </a:cubicBezTo>
                <a:cubicBezTo>
                  <a:pt x="1981268" y="1031131"/>
                  <a:pt x="1986027" y="1029130"/>
                  <a:pt x="1990165" y="1026372"/>
                </a:cubicBezTo>
                <a:cubicBezTo>
                  <a:pt x="1992923" y="1020855"/>
                  <a:pt x="1993506" y="1013523"/>
                  <a:pt x="1998440" y="1009822"/>
                </a:cubicBezTo>
                <a:cubicBezTo>
                  <a:pt x="2004946" y="1004943"/>
                  <a:pt x="2030263" y="1000275"/>
                  <a:pt x="2039816" y="997409"/>
                </a:cubicBezTo>
                <a:cubicBezTo>
                  <a:pt x="2048171" y="994903"/>
                  <a:pt x="2064641" y="989134"/>
                  <a:pt x="2064641" y="989134"/>
                </a:cubicBezTo>
                <a:cubicBezTo>
                  <a:pt x="2068779" y="986376"/>
                  <a:pt x="2072606" y="983083"/>
                  <a:pt x="2077054" y="980859"/>
                </a:cubicBezTo>
                <a:cubicBezTo>
                  <a:pt x="2080955" y="978909"/>
                  <a:pt x="2085273" y="977919"/>
                  <a:pt x="2089466" y="976721"/>
                </a:cubicBezTo>
                <a:cubicBezTo>
                  <a:pt x="2123820" y="966906"/>
                  <a:pt x="2127966" y="971364"/>
                  <a:pt x="2180493" y="968446"/>
                </a:cubicBezTo>
                <a:cubicBezTo>
                  <a:pt x="2184630" y="967067"/>
                  <a:pt x="2190370" y="967857"/>
                  <a:pt x="2192905" y="964308"/>
                </a:cubicBezTo>
                <a:cubicBezTo>
                  <a:pt x="2196778" y="958885"/>
                  <a:pt x="2203106" y="931779"/>
                  <a:pt x="2205318" y="922933"/>
                </a:cubicBezTo>
                <a:cubicBezTo>
                  <a:pt x="2197402" y="891273"/>
                  <a:pt x="2197652" y="899564"/>
                  <a:pt x="2205318" y="848457"/>
                </a:cubicBezTo>
                <a:cubicBezTo>
                  <a:pt x="2206612" y="839831"/>
                  <a:pt x="2208359" y="830610"/>
                  <a:pt x="2213593" y="823632"/>
                </a:cubicBezTo>
                <a:lnTo>
                  <a:pt x="2226006" y="807081"/>
                </a:lnTo>
                <a:cubicBezTo>
                  <a:pt x="2235925" y="777322"/>
                  <a:pt x="2223891" y="814485"/>
                  <a:pt x="2234281" y="778118"/>
                </a:cubicBezTo>
                <a:cubicBezTo>
                  <a:pt x="2235479" y="773925"/>
                  <a:pt x="2237039" y="769843"/>
                  <a:pt x="2238418" y="765706"/>
                </a:cubicBezTo>
                <a:cubicBezTo>
                  <a:pt x="2279838" y="776059"/>
                  <a:pt x="2237343" y="760492"/>
                  <a:pt x="2259106" y="782256"/>
                </a:cubicBezTo>
                <a:cubicBezTo>
                  <a:pt x="2262190" y="785340"/>
                  <a:pt x="2267618" y="784443"/>
                  <a:pt x="2271519" y="786394"/>
                </a:cubicBezTo>
                <a:cubicBezTo>
                  <a:pt x="2303597" y="802433"/>
                  <a:pt x="2265150" y="788409"/>
                  <a:pt x="2296344" y="798806"/>
                </a:cubicBezTo>
                <a:cubicBezTo>
                  <a:pt x="2328065" y="797427"/>
                  <a:pt x="2359832" y="796854"/>
                  <a:pt x="2391508" y="794669"/>
                </a:cubicBezTo>
                <a:cubicBezTo>
                  <a:pt x="2399877" y="794092"/>
                  <a:pt x="2416333" y="790531"/>
                  <a:pt x="2416333" y="790531"/>
                </a:cubicBezTo>
              </a:path>
            </a:pathLst>
          </a:custGeom>
          <a:noFill/>
          <a:ln w="762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sp>
        <p:nvSpPr>
          <p:cNvPr id="16" name="Rajna"/>
          <p:cNvSpPr/>
          <p:nvPr/>
        </p:nvSpPr>
        <p:spPr>
          <a:xfrm>
            <a:off x="4881723" y="3352274"/>
            <a:ext cx="285835" cy="953699"/>
          </a:xfrm>
          <a:custGeom>
            <a:avLst/>
            <a:gdLst>
              <a:gd name="connsiteX0" fmla="*/ 0 w 285835"/>
              <a:gd name="connsiteY0" fmla="*/ 0 h 953699"/>
              <a:gd name="connsiteX1" fmla="*/ 95164 w 285835"/>
              <a:gd name="connsiteY1" fmla="*/ 8275 h 953699"/>
              <a:gd name="connsiteX2" fmla="*/ 111714 w 285835"/>
              <a:gd name="connsiteY2" fmla="*/ 16550 h 953699"/>
              <a:gd name="connsiteX3" fmla="*/ 148952 w 285835"/>
              <a:gd name="connsiteY3" fmla="*/ 33100 h 953699"/>
              <a:gd name="connsiteX4" fmla="*/ 165503 w 285835"/>
              <a:gd name="connsiteY4" fmla="*/ 49650 h 953699"/>
              <a:gd name="connsiteX5" fmla="*/ 182053 w 285835"/>
              <a:gd name="connsiteY5" fmla="*/ 74476 h 953699"/>
              <a:gd name="connsiteX6" fmla="*/ 190328 w 285835"/>
              <a:gd name="connsiteY6" fmla="*/ 169640 h 953699"/>
              <a:gd name="connsiteX7" fmla="*/ 198603 w 285835"/>
              <a:gd name="connsiteY7" fmla="*/ 211015 h 953699"/>
              <a:gd name="connsiteX8" fmla="*/ 206878 w 285835"/>
              <a:gd name="connsiteY8" fmla="*/ 268941 h 953699"/>
              <a:gd name="connsiteX9" fmla="*/ 211016 w 285835"/>
              <a:gd name="connsiteY9" fmla="*/ 285491 h 953699"/>
              <a:gd name="connsiteX10" fmla="*/ 235841 w 285835"/>
              <a:gd name="connsiteY10" fmla="*/ 297904 h 953699"/>
              <a:gd name="connsiteX11" fmla="*/ 227566 w 285835"/>
              <a:gd name="connsiteY11" fmla="*/ 335142 h 953699"/>
              <a:gd name="connsiteX12" fmla="*/ 219291 w 285835"/>
              <a:gd name="connsiteY12" fmla="*/ 347554 h 953699"/>
              <a:gd name="connsiteX13" fmla="*/ 223428 w 285835"/>
              <a:gd name="connsiteY13" fmla="*/ 364105 h 953699"/>
              <a:gd name="connsiteX14" fmla="*/ 235841 w 285835"/>
              <a:gd name="connsiteY14" fmla="*/ 372380 h 953699"/>
              <a:gd name="connsiteX15" fmla="*/ 277217 w 285835"/>
              <a:gd name="connsiteY15" fmla="*/ 380655 h 953699"/>
              <a:gd name="connsiteX16" fmla="*/ 281354 w 285835"/>
              <a:gd name="connsiteY16" fmla="*/ 430306 h 953699"/>
              <a:gd name="connsiteX17" fmla="*/ 273079 w 285835"/>
              <a:gd name="connsiteY17" fmla="*/ 442718 h 953699"/>
              <a:gd name="connsiteX18" fmla="*/ 264804 w 285835"/>
              <a:gd name="connsiteY18" fmla="*/ 484094 h 953699"/>
              <a:gd name="connsiteX19" fmla="*/ 256529 w 285835"/>
              <a:gd name="connsiteY19" fmla="*/ 517194 h 953699"/>
              <a:gd name="connsiteX20" fmla="*/ 244116 w 285835"/>
              <a:gd name="connsiteY20" fmla="*/ 525469 h 953699"/>
              <a:gd name="connsiteX21" fmla="*/ 231704 w 285835"/>
              <a:gd name="connsiteY21" fmla="*/ 554432 h 953699"/>
              <a:gd name="connsiteX22" fmla="*/ 223428 w 285835"/>
              <a:gd name="connsiteY22" fmla="*/ 570983 h 953699"/>
              <a:gd name="connsiteX23" fmla="*/ 202741 w 285835"/>
              <a:gd name="connsiteY23" fmla="*/ 599945 h 953699"/>
              <a:gd name="connsiteX24" fmla="*/ 194466 w 285835"/>
              <a:gd name="connsiteY24" fmla="*/ 608221 h 953699"/>
              <a:gd name="connsiteX25" fmla="*/ 169640 w 285835"/>
              <a:gd name="connsiteY25" fmla="*/ 616496 h 953699"/>
              <a:gd name="connsiteX26" fmla="*/ 153090 w 285835"/>
              <a:gd name="connsiteY26" fmla="*/ 633046 h 953699"/>
              <a:gd name="connsiteX27" fmla="*/ 148952 w 285835"/>
              <a:gd name="connsiteY27" fmla="*/ 645459 h 953699"/>
              <a:gd name="connsiteX28" fmla="*/ 119990 w 285835"/>
              <a:gd name="connsiteY28" fmla="*/ 686834 h 953699"/>
              <a:gd name="connsiteX29" fmla="*/ 111714 w 285835"/>
              <a:gd name="connsiteY29" fmla="*/ 695109 h 953699"/>
              <a:gd name="connsiteX30" fmla="*/ 107577 w 285835"/>
              <a:gd name="connsiteY30" fmla="*/ 707522 h 953699"/>
              <a:gd name="connsiteX31" fmla="*/ 103439 w 285835"/>
              <a:gd name="connsiteY31" fmla="*/ 724072 h 953699"/>
              <a:gd name="connsiteX32" fmla="*/ 91027 w 285835"/>
              <a:gd name="connsiteY32" fmla="*/ 761310 h 953699"/>
              <a:gd name="connsiteX33" fmla="*/ 86889 w 285835"/>
              <a:gd name="connsiteY33" fmla="*/ 773723 h 953699"/>
              <a:gd name="connsiteX34" fmla="*/ 82752 w 285835"/>
              <a:gd name="connsiteY34" fmla="*/ 786135 h 953699"/>
              <a:gd name="connsiteX35" fmla="*/ 248254 w 285835"/>
              <a:gd name="connsiteY35" fmla="*/ 806823 h 953699"/>
              <a:gd name="connsiteX36" fmla="*/ 260666 w 285835"/>
              <a:gd name="connsiteY36" fmla="*/ 819236 h 953699"/>
              <a:gd name="connsiteX37" fmla="*/ 264804 w 285835"/>
              <a:gd name="connsiteY37" fmla="*/ 831649 h 953699"/>
              <a:gd name="connsiteX38" fmla="*/ 281354 w 285835"/>
              <a:gd name="connsiteY38" fmla="*/ 848199 h 953699"/>
              <a:gd name="connsiteX39" fmla="*/ 264804 w 285835"/>
              <a:gd name="connsiteY39" fmla="*/ 868887 h 953699"/>
              <a:gd name="connsiteX40" fmla="*/ 252391 w 285835"/>
              <a:gd name="connsiteY40" fmla="*/ 873024 h 953699"/>
              <a:gd name="connsiteX41" fmla="*/ 244116 w 285835"/>
              <a:gd name="connsiteY41" fmla="*/ 889574 h 953699"/>
              <a:gd name="connsiteX42" fmla="*/ 248254 w 285835"/>
              <a:gd name="connsiteY42" fmla="*/ 901987 h 953699"/>
              <a:gd name="connsiteX43" fmla="*/ 256529 w 285835"/>
              <a:gd name="connsiteY43" fmla="*/ 930950 h 953699"/>
              <a:gd name="connsiteX44" fmla="*/ 157228 w 285835"/>
              <a:gd name="connsiteY44" fmla="*/ 943363 h 95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85835" h="953699">
                <a:moveTo>
                  <a:pt x="0" y="0"/>
                </a:moveTo>
                <a:cubicBezTo>
                  <a:pt x="3643" y="280"/>
                  <a:pt x="85198" y="6139"/>
                  <a:pt x="95164" y="8275"/>
                </a:cubicBezTo>
                <a:cubicBezTo>
                  <a:pt x="101195" y="9567"/>
                  <a:pt x="105987" y="14259"/>
                  <a:pt x="111714" y="16550"/>
                </a:cubicBezTo>
                <a:cubicBezTo>
                  <a:pt x="148643" y="31321"/>
                  <a:pt x="125072" y="17179"/>
                  <a:pt x="148952" y="33100"/>
                </a:cubicBezTo>
                <a:cubicBezTo>
                  <a:pt x="156309" y="55169"/>
                  <a:pt x="147113" y="38616"/>
                  <a:pt x="165503" y="49650"/>
                </a:cubicBezTo>
                <a:cubicBezTo>
                  <a:pt x="174528" y="55065"/>
                  <a:pt x="177743" y="65856"/>
                  <a:pt x="182053" y="74476"/>
                </a:cubicBezTo>
                <a:cubicBezTo>
                  <a:pt x="184811" y="106197"/>
                  <a:pt x="187160" y="137957"/>
                  <a:pt x="190328" y="169640"/>
                </a:cubicBezTo>
                <a:cubicBezTo>
                  <a:pt x="193044" y="196803"/>
                  <a:pt x="192294" y="192086"/>
                  <a:pt x="198603" y="211015"/>
                </a:cubicBezTo>
                <a:cubicBezTo>
                  <a:pt x="205219" y="283787"/>
                  <a:pt x="197328" y="235515"/>
                  <a:pt x="206878" y="268941"/>
                </a:cubicBezTo>
                <a:cubicBezTo>
                  <a:pt x="208440" y="274409"/>
                  <a:pt x="207862" y="280760"/>
                  <a:pt x="211016" y="285491"/>
                </a:cubicBezTo>
                <a:cubicBezTo>
                  <a:pt x="215599" y="292366"/>
                  <a:pt x="228761" y="295544"/>
                  <a:pt x="235841" y="297904"/>
                </a:cubicBezTo>
                <a:cubicBezTo>
                  <a:pt x="234251" y="307443"/>
                  <a:pt x="232660" y="324955"/>
                  <a:pt x="227566" y="335142"/>
                </a:cubicBezTo>
                <a:cubicBezTo>
                  <a:pt x="225342" y="339590"/>
                  <a:pt x="222049" y="343417"/>
                  <a:pt x="219291" y="347554"/>
                </a:cubicBezTo>
                <a:cubicBezTo>
                  <a:pt x="220670" y="353071"/>
                  <a:pt x="220274" y="359373"/>
                  <a:pt x="223428" y="364105"/>
                </a:cubicBezTo>
                <a:cubicBezTo>
                  <a:pt x="226186" y="368243"/>
                  <a:pt x="231393" y="370156"/>
                  <a:pt x="235841" y="372380"/>
                </a:cubicBezTo>
                <a:cubicBezTo>
                  <a:pt x="247393" y="378156"/>
                  <a:pt x="266549" y="379131"/>
                  <a:pt x="277217" y="380655"/>
                </a:cubicBezTo>
                <a:cubicBezTo>
                  <a:pt x="285249" y="404750"/>
                  <a:pt x="289712" y="405233"/>
                  <a:pt x="281354" y="430306"/>
                </a:cubicBezTo>
                <a:cubicBezTo>
                  <a:pt x="279782" y="435023"/>
                  <a:pt x="275837" y="438581"/>
                  <a:pt x="273079" y="442718"/>
                </a:cubicBezTo>
                <a:lnTo>
                  <a:pt x="264804" y="484094"/>
                </a:lnTo>
                <a:cubicBezTo>
                  <a:pt x="264599" y="485121"/>
                  <a:pt x="259921" y="512955"/>
                  <a:pt x="256529" y="517194"/>
                </a:cubicBezTo>
                <a:cubicBezTo>
                  <a:pt x="253422" y="521077"/>
                  <a:pt x="248254" y="522711"/>
                  <a:pt x="244116" y="525469"/>
                </a:cubicBezTo>
                <a:cubicBezTo>
                  <a:pt x="237321" y="552652"/>
                  <a:pt x="244403" y="532210"/>
                  <a:pt x="231704" y="554432"/>
                </a:cubicBezTo>
                <a:cubicBezTo>
                  <a:pt x="228644" y="559787"/>
                  <a:pt x="226488" y="565628"/>
                  <a:pt x="223428" y="570983"/>
                </a:cubicBezTo>
                <a:cubicBezTo>
                  <a:pt x="219521" y="577821"/>
                  <a:pt x="206775" y="595104"/>
                  <a:pt x="202741" y="599945"/>
                </a:cubicBezTo>
                <a:cubicBezTo>
                  <a:pt x="200244" y="602942"/>
                  <a:pt x="197955" y="606476"/>
                  <a:pt x="194466" y="608221"/>
                </a:cubicBezTo>
                <a:cubicBezTo>
                  <a:pt x="186664" y="612122"/>
                  <a:pt x="169640" y="616496"/>
                  <a:pt x="169640" y="616496"/>
                </a:cubicBezTo>
                <a:cubicBezTo>
                  <a:pt x="158609" y="649593"/>
                  <a:pt x="175156" y="610980"/>
                  <a:pt x="153090" y="633046"/>
                </a:cubicBezTo>
                <a:cubicBezTo>
                  <a:pt x="150006" y="636130"/>
                  <a:pt x="151070" y="641646"/>
                  <a:pt x="148952" y="645459"/>
                </a:cubicBezTo>
                <a:cubicBezTo>
                  <a:pt x="144658" y="653189"/>
                  <a:pt x="127219" y="678159"/>
                  <a:pt x="119990" y="686834"/>
                </a:cubicBezTo>
                <a:cubicBezTo>
                  <a:pt x="117493" y="689831"/>
                  <a:pt x="114473" y="692351"/>
                  <a:pt x="111714" y="695109"/>
                </a:cubicBezTo>
                <a:cubicBezTo>
                  <a:pt x="110335" y="699247"/>
                  <a:pt x="108775" y="703328"/>
                  <a:pt x="107577" y="707522"/>
                </a:cubicBezTo>
                <a:cubicBezTo>
                  <a:pt x="106015" y="712990"/>
                  <a:pt x="105111" y="718637"/>
                  <a:pt x="103439" y="724072"/>
                </a:cubicBezTo>
                <a:cubicBezTo>
                  <a:pt x="99591" y="736577"/>
                  <a:pt x="95164" y="748897"/>
                  <a:pt x="91027" y="761310"/>
                </a:cubicBezTo>
                <a:lnTo>
                  <a:pt x="86889" y="773723"/>
                </a:lnTo>
                <a:lnTo>
                  <a:pt x="82752" y="786135"/>
                </a:lnTo>
                <a:cubicBezTo>
                  <a:pt x="100251" y="856145"/>
                  <a:pt x="78227" y="790630"/>
                  <a:pt x="248254" y="806823"/>
                </a:cubicBezTo>
                <a:cubicBezTo>
                  <a:pt x="254079" y="807378"/>
                  <a:pt x="256529" y="815098"/>
                  <a:pt x="260666" y="819236"/>
                </a:cubicBezTo>
                <a:cubicBezTo>
                  <a:pt x="262045" y="823374"/>
                  <a:pt x="261720" y="828565"/>
                  <a:pt x="264804" y="831649"/>
                </a:cubicBezTo>
                <a:cubicBezTo>
                  <a:pt x="286870" y="853714"/>
                  <a:pt x="270323" y="815100"/>
                  <a:pt x="281354" y="848199"/>
                </a:cubicBezTo>
                <a:cubicBezTo>
                  <a:pt x="277597" y="853834"/>
                  <a:pt x="271353" y="864958"/>
                  <a:pt x="264804" y="868887"/>
                </a:cubicBezTo>
                <a:cubicBezTo>
                  <a:pt x="261064" y="871131"/>
                  <a:pt x="256529" y="871645"/>
                  <a:pt x="252391" y="873024"/>
                </a:cubicBezTo>
                <a:cubicBezTo>
                  <a:pt x="249633" y="878541"/>
                  <a:pt x="244988" y="883468"/>
                  <a:pt x="244116" y="889574"/>
                </a:cubicBezTo>
                <a:cubicBezTo>
                  <a:pt x="243499" y="893892"/>
                  <a:pt x="247056" y="897793"/>
                  <a:pt x="248254" y="901987"/>
                </a:cubicBezTo>
                <a:cubicBezTo>
                  <a:pt x="258645" y="938355"/>
                  <a:pt x="246607" y="901187"/>
                  <a:pt x="256529" y="930950"/>
                </a:cubicBezTo>
                <a:cubicBezTo>
                  <a:pt x="242359" y="973456"/>
                  <a:pt x="256753" y="943363"/>
                  <a:pt x="157228" y="943363"/>
                </a:cubicBezTo>
              </a:path>
            </a:pathLst>
          </a:custGeom>
          <a:noFill/>
          <a:ln w="762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sp>
        <p:nvSpPr>
          <p:cNvPr id="17" name="Temza"/>
          <p:cNvSpPr/>
          <p:nvPr/>
        </p:nvSpPr>
        <p:spPr>
          <a:xfrm>
            <a:off x="4251174" y="3077229"/>
            <a:ext cx="221810" cy="144854"/>
          </a:xfrm>
          <a:custGeom>
            <a:avLst/>
            <a:gdLst>
              <a:gd name="connsiteX0" fmla="*/ 0 w 221810"/>
              <a:gd name="connsiteY0" fmla="*/ 0 h 144855"/>
              <a:gd name="connsiteX1" fmla="*/ 18107 w 221810"/>
              <a:gd name="connsiteY1" fmla="*/ 22633 h 144855"/>
              <a:gd name="connsiteX2" fmla="*/ 31687 w 221810"/>
              <a:gd name="connsiteY2" fmla="*/ 27160 h 144855"/>
              <a:gd name="connsiteX3" fmla="*/ 76955 w 221810"/>
              <a:gd name="connsiteY3" fmla="*/ 31687 h 144855"/>
              <a:gd name="connsiteX4" fmla="*/ 81481 w 221810"/>
              <a:gd name="connsiteY4" fmla="*/ 45267 h 144855"/>
              <a:gd name="connsiteX5" fmla="*/ 86008 w 221810"/>
              <a:gd name="connsiteY5" fmla="*/ 90534 h 144855"/>
              <a:gd name="connsiteX6" fmla="*/ 99588 w 221810"/>
              <a:gd name="connsiteY6" fmla="*/ 86008 h 144855"/>
              <a:gd name="connsiteX7" fmla="*/ 113168 w 221810"/>
              <a:gd name="connsiteY7" fmla="*/ 90534 h 144855"/>
              <a:gd name="connsiteX8" fmla="*/ 122222 w 221810"/>
              <a:gd name="connsiteY8" fmla="*/ 117695 h 144855"/>
              <a:gd name="connsiteX9" fmla="*/ 190123 w 221810"/>
              <a:gd name="connsiteY9" fmla="*/ 126748 h 144855"/>
              <a:gd name="connsiteX10" fmla="*/ 199176 w 221810"/>
              <a:gd name="connsiteY10" fmla="*/ 135802 h 144855"/>
              <a:gd name="connsiteX11" fmla="*/ 212757 w 221810"/>
              <a:gd name="connsiteY11" fmla="*/ 140328 h 144855"/>
              <a:gd name="connsiteX12" fmla="*/ 221810 w 221810"/>
              <a:gd name="connsiteY12" fmla="*/ 144855 h 14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1810" h="144855">
                <a:moveTo>
                  <a:pt x="0" y="0"/>
                </a:moveTo>
                <a:cubicBezTo>
                  <a:pt x="6036" y="7544"/>
                  <a:pt x="10771" y="16345"/>
                  <a:pt x="18107" y="22633"/>
                </a:cubicBezTo>
                <a:cubicBezTo>
                  <a:pt x="21730" y="25738"/>
                  <a:pt x="26971" y="26434"/>
                  <a:pt x="31687" y="27160"/>
                </a:cubicBezTo>
                <a:cubicBezTo>
                  <a:pt x="46675" y="29466"/>
                  <a:pt x="61866" y="30178"/>
                  <a:pt x="76955" y="31687"/>
                </a:cubicBezTo>
                <a:cubicBezTo>
                  <a:pt x="78464" y="36214"/>
                  <a:pt x="80755" y="40551"/>
                  <a:pt x="81481" y="45267"/>
                </a:cubicBezTo>
                <a:cubicBezTo>
                  <a:pt x="83787" y="60255"/>
                  <a:pt x="79849" y="76677"/>
                  <a:pt x="86008" y="90534"/>
                </a:cubicBezTo>
                <a:cubicBezTo>
                  <a:pt x="87946" y="94894"/>
                  <a:pt x="95061" y="87517"/>
                  <a:pt x="99588" y="86008"/>
                </a:cubicBezTo>
                <a:cubicBezTo>
                  <a:pt x="104115" y="87517"/>
                  <a:pt x="110395" y="86651"/>
                  <a:pt x="113168" y="90534"/>
                </a:cubicBezTo>
                <a:cubicBezTo>
                  <a:pt x="118715" y="98300"/>
                  <a:pt x="112963" y="115381"/>
                  <a:pt x="122222" y="117695"/>
                </a:cubicBezTo>
                <a:cubicBezTo>
                  <a:pt x="156498" y="126263"/>
                  <a:pt x="134133" y="121658"/>
                  <a:pt x="190123" y="126748"/>
                </a:cubicBezTo>
                <a:cubicBezTo>
                  <a:pt x="193141" y="129766"/>
                  <a:pt x="195516" y="133606"/>
                  <a:pt x="199176" y="135802"/>
                </a:cubicBezTo>
                <a:cubicBezTo>
                  <a:pt x="203268" y="138257"/>
                  <a:pt x="208326" y="138556"/>
                  <a:pt x="212757" y="140328"/>
                </a:cubicBezTo>
                <a:cubicBezTo>
                  <a:pt x="215890" y="141581"/>
                  <a:pt x="218792" y="143346"/>
                  <a:pt x="221810" y="144855"/>
                </a:cubicBezTo>
              </a:path>
            </a:pathLst>
          </a:custGeom>
          <a:noFill/>
          <a:ln w="762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sp>
        <p:nvSpPr>
          <p:cNvPr id="18" name="Guadalquir"/>
          <p:cNvSpPr/>
          <p:nvPr/>
        </p:nvSpPr>
        <p:spPr>
          <a:xfrm>
            <a:off x="2526488" y="4987509"/>
            <a:ext cx="565842" cy="162962"/>
          </a:xfrm>
          <a:custGeom>
            <a:avLst/>
            <a:gdLst>
              <a:gd name="connsiteX0" fmla="*/ 506994 w 565842"/>
              <a:gd name="connsiteY0" fmla="*/ 162962 h 162962"/>
              <a:gd name="connsiteX1" fmla="*/ 547735 w 565842"/>
              <a:gd name="connsiteY1" fmla="*/ 153909 h 162962"/>
              <a:gd name="connsiteX2" fmla="*/ 556788 w 565842"/>
              <a:gd name="connsiteY2" fmla="*/ 140329 h 162962"/>
              <a:gd name="connsiteX3" fmla="*/ 565842 w 565842"/>
              <a:gd name="connsiteY3" fmla="*/ 131275 h 162962"/>
              <a:gd name="connsiteX4" fmla="*/ 488887 w 565842"/>
              <a:gd name="connsiteY4" fmla="*/ 122222 h 162962"/>
              <a:gd name="connsiteX5" fmla="*/ 448147 w 565842"/>
              <a:gd name="connsiteY5" fmla="*/ 117695 h 162962"/>
              <a:gd name="connsiteX6" fmla="*/ 430040 w 565842"/>
              <a:gd name="connsiteY6" fmla="*/ 95061 h 162962"/>
              <a:gd name="connsiteX7" fmla="*/ 416459 w 565842"/>
              <a:gd name="connsiteY7" fmla="*/ 86008 h 162962"/>
              <a:gd name="connsiteX8" fmla="*/ 411933 w 565842"/>
              <a:gd name="connsiteY8" fmla="*/ 72428 h 162962"/>
              <a:gd name="connsiteX9" fmla="*/ 384772 w 565842"/>
              <a:gd name="connsiteY9" fmla="*/ 63374 h 162962"/>
              <a:gd name="connsiteX10" fmla="*/ 353085 w 565842"/>
              <a:gd name="connsiteY10" fmla="*/ 49794 h 162962"/>
              <a:gd name="connsiteX11" fmla="*/ 348558 w 565842"/>
              <a:gd name="connsiteY11" fmla="*/ 36214 h 162962"/>
              <a:gd name="connsiteX12" fmla="*/ 316871 w 565842"/>
              <a:gd name="connsiteY12" fmla="*/ 27160 h 162962"/>
              <a:gd name="connsiteX13" fmla="*/ 226337 w 565842"/>
              <a:gd name="connsiteY13" fmla="*/ 22633 h 162962"/>
              <a:gd name="connsiteX14" fmla="*/ 212756 w 565842"/>
              <a:gd name="connsiteY14" fmla="*/ 18107 h 162962"/>
              <a:gd name="connsiteX15" fmla="*/ 190123 w 565842"/>
              <a:gd name="connsiteY15" fmla="*/ 4527 h 162962"/>
              <a:gd name="connsiteX16" fmla="*/ 117695 w 565842"/>
              <a:gd name="connsiteY16" fmla="*/ 0 h 162962"/>
              <a:gd name="connsiteX17" fmla="*/ 76954 w 565842"/>
              <a:gd name="connsiteY17" fmla="*/ 4527 h 162962"/>
              <a:gd name="connsiteX18" fmla="*/ 58848 w 565842"/>
              <a:gd name="connsiteY18" fmla="*/ 31687 h 162962"/>
              <a:gd name="connsiteX19" fmla="*/ 45267 w 565842"/>
              <a:gd name="connsiteY19" fmla="*/ 36214 h 162962"/>
              <a:gd name="connsiteX20" fmla="*/ 18107 w 565842"/>
              <a:gd name="connsiteY20" fmla="*/ 49794 h 162962"/>
              <a:gd name="connsiteX21" fmla="*/ 0 w 565842"/>
              <a:gd name="connsiteY21" fmla="*/ 63374 h 16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5842" h="162962">
                <a:moveTo>
                  <a:pt x="506994" y="162962"/>
                </a:moveTo>
                <a:cubicBezTo>
                  <a:pt x="507489" y="162863"/>
                  <a:pt x="544998" y="155734"/>
                  <a:pt x="547735" y="153909"/>
                </a:cubicBezTo>
                <a:cubicBezTo>
                  <a:pt x="552262" y="150891"/>
                  <a:pt x="553389" y="144577"/>
                  <a:pt x="556788" y="140329"/>
                </a:cubicBezTo>
                <a:cubicBezTo>
                  <a:pt x="559454" y="136996"/>
                  <a:pt x="562824" y="134293"/>
                  <a:pt x="565842" y="131275"/>
                </a:cubicBezTo>
                <a:cubicBezTo>
                  <a:pt x="553348" y="93795"/>
                  <a:pt x="567686" y="122222"/>
                  <a:pt x="488887" y="122222"/>
                </a:cubicBezTo>
                <a:cubicBezTo>
                  <a:pt x="475223" y="122222"/>
                  <a:pt x="461727" y="119204"/>
                  <a:pt x="448147" y="117695"/>
                </a:cubicBezTo>
                <a:cubicBezTo>
                  <a:pt x="441427" y="107616"/>
                  <a:pt x="439251" y="102430"/>
                  <a:pt x="430040" y="95061"/>
                </a:cubicBezTo>
                <a:cubicBezTo>
                  <a:pt x="425792" y="91662"/>
                  <a:pt x="420986" y="89026"/>
                  <a:pt x="416459" y="86008"/>
                </a:cubicBezTo>
                <a:cubicBezTo>
                  <a:pt x="414950" y="81481"/>
                  <a:pt x="415816" y="75201"/>
                  <a:pt x="411933" y="72428"/>
                </a:cubicBezTo>
                <a:cubicBezTo>
                  <a:pt x="404167" y="66881"/>
                  <a:pt x="393826" y="66392"/>
                  <a:pt x="384772" y="63374"/>
                </a:cubicBezTo>
                <a:cubicBezTo>
                  <a:pt x="364791" y="56713"/>
                  <a:pt x="375458" y="60980"/>
                  <a:pt x="353085" y="49794"/>
                </a:cubicBezTo>
                <a:cubicBezTo>
                  <a:pt x="351576" y="45267"/>
                  <a:pt x="351932" y="39588"/>
                  <a:pt x="348558" y="36214"/>
                </a:cubicBezTo>
                <a:cubicBezTo>
                  <a:pt x="346415" y="34071"/>
                  <a:pt x="316999" y="27171"/>
                  <a:pt x="316871" y="27160"/>
                </a:cubicBezTo>
                <a:cubicBezTo>
                  <a:pt x="286760" y="24651"/>
                  <a:pt x="256515" y="24142"/>
                  <a:pt x="226337" y="22633"/>
                </a:cubicBezTo>
                <a:cubicBezTo>
                  <a:pt x="221810" y="21124"/>
                  <a:pt x="216848" y="20562"/>
                  <a:pt x="212756" y="18107"/>
                </a:cubicBezTo>
                <a:cubicBezTo>
                  <a:pt x="197547" y="8982"/>
                  <a:pt x="210863" y="6710"/>
                  <a:pt x="190123" y="4527"/>
                </a:cubicBezTo>
                <a:cubicBezTo>
                  <a:pt x="166066" y="1995"/>
                  <a:pt x="141838" y="1509"/>
                  <a:pt x="117695" y="0"/>
                </a:cubicBezTo>
                <a:cubicBezTo>
                  <a:pt x="104115" y="1509"/>
                  <a:pt x="88985" y="-1951"/>
                  <a:pt x="76954" y="4527"/>
                </a:cubicBezTo>
                <a:cubicBezTo>
                  <a:pt x="67374" y="9686"/>
                  <a:pt x="69170" y="28246"/>
                  <a:pt x="58848" y="31687"/>
                </a:cubicBezTo>
                <a:cubicBezTo>
                  <a:pt x="54321" y="33196"/>
                  <a:pt x="49535" y="34080"/>
                  <a:pt x="45267" y="36214"/>
                </a:cubicBezTo>
                <a:cubicBezTo>
                  <a:pt x="10163" y="53766"/>
                  <a:pt x="52244" y="38414"/>
                  <a:pt x="18107" y="49794"/>
                </a:cubicBezTo>
                <a:cubicBezTo>
                  <a:pt x="6667" y="61233"/>
                  <a:pt x="12870" y="56938"/>
                  <a:pt x="0" y="63374"/>
                </a:cubicBezTo>
              </a:path>
            </a:pathLst>
          </a:custGeom>
          <a:noFill/>
          <a:ln w="76200"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sp>
        <p:nvSpPr>
          <p:cNvPr id="19" name="Tejo"/>
          <p:cNvSpPr/>
          <p:nvPr/>
        </p:nvSpPr>
        <p:spPr>
          <a:xfrm>
            <a:off x="2377108" y="4507677"/>
            <a:ext cx="1032095" cy="325925"/>
          </a:xfrm>
          <a:custGeom>
            <a:avLst/>
            <a:gdLst>
              <a:gd name="connsiteX0" fmla="*/ 1032095 w 1032095"/>
              <a:gd name="connsiteY0" fmla="*/ 325925 h 325925"/>
              <a:gd name="connsiteX1" fmla="*/ 1018515 w 1032095"/>
              <a:gd name="connsiteY1" fmla="*/ 303291 h 325925"/>
              <a:gd name="connsiteX2" fmla="*/ 1009461 w 1032095"/>
              <a:gd name="connsiteY2" fmla="*/ 276131 h 325925"/>
              <a:gd name="connsiteX3" fmla="*/ 1004935 w 1032095"/>
              <a:gd name="connsiteY3" fmla="*/ 239917 h 325925"/>
              <a:gd name="connsiteX4" fmla="*/ 1000408 w 1032095"/>
              <a:gd name="connsiteY4" fmla="*/ 226337 h 325925"/>
              <a:gd name="connsiteX5" fmla="*/ 986828 w 1032095"/>
              <a:gd name="connsiteY5" fmla="*/ 217283 h 325925"/>
              <a:gd name="connsiteX6" fmla="*/ 977774 w 1032095"/>
              <a:gd name="connsiteY6" fmla="*/ 208230 h 325925"/>
              <a:gd name="connsiteX7" fmla="*/ 918927 w 1032095"/>
              <a:gd name="connsiteY7" fmla="*/ 212757 h 325925"/>
              <a:gd name="connsiteX8" fmla="*/ 909873 w 1032095"/>
              <a:gd name="connsiteY8" fmla="*/ 221810 h 325925"/>
              <a:gd name="connsiteX9" fmla="*/ 896293 w 1032095"/>
              <a:gd name="connsiteY9" fmla="*/ 230864 h 325925"/>
              <a:gd name="connsiteX10" fmla="*/ 887239 w 1032095"/>
              <a:gd name="connsiteY10" fmla="*/ 239917 h 325925"/>
              <a:gd name="connsiteX11" fmla="*/ 846499 w 1032095"/>
              <a:gd name="connsiteY11" fmla="*/ 253497 h 325925"/>
              <a:gd name="connsiteX12" fmla="*/ 778598 w 1032095"/>
              <a:gd name="connsiteY12" fmla="*/ 244444 h 325925"/>
              <a:gd name="connsiteX13" fmla="*/ 765018 w 1032095"/>
              <a:gd name="connsiteY13" fmla="*/ 239917 h 325925"/>
              <a:gd name="connsiteX14" fmla="*/ 683536 w 1032095"/>
              <a:gd name="connsiteY14" fmla="*/ 235390 h 325925"/>
              <a:gd name="connsiteX15" fmla="*/ 669956 w 1032095"/>
              <a:gd name="connsiteY15" fmla="*/ 230864 h 325925"/>
              <a:gd name="connsiteX16" fmla="*/ 651849 w 1032095"/>
              <a:gd name="connsiteY16" fmla="*/ 208230 h 325925"/>
              <a:gd name="connsiteX17" fmla="*/ 638269 w 1032095"/>
              <a:gd name="connsiteY17" fmla="*/ 199176 h 325925"/>
              <a:gd name="connsiteX18" fmla="*/ 629216 w 1032095"/>
              <a:gd name="connsiteY18" fmla="*/ 185596 h 325925"/>
              <a:gd name="connsiteX19" fmla="*/ 556788 w 1032095"/>
              <a:gd name="connsiteY19" fmla="*/ 176543 h 325925"/>
              <a:gd name="connsiteX20" fmla="*/ 543208 w 1032095"/>
              <a:gd name="connsiteY20" fmla="*/ 172016 h 325925"/>
              <a:gd name="connsiteX21" fmla="*/ 520574 w 1032095"/>
              <a:gd name="connsiteY21" fmla="*/ 158436 h 325925"/>
              <a:gd name="connsiteX22" fmla="*/ 479834 w 1032095"/>
              <a:gd name="connsiteY22" fmla="*/ 126749 h 325925"/>
              <a:gd name="connsiteX23" fmla="*/ 475307 w 1032095"/>
              <a:gd name="connsiteY23" fmla="*/ 113168 h 325925"/>
              <a:gd name="connsiteX24" fmla="*/ 448146 w 1032095"/>
              <a:gd name="connsiteY24" fmla="*/ 104115 h 325925"/>
              <a:gd name="connsiteX25" fmla="*/ 402879 w 1032095"/>
              <a:gd name="connsiteY25" fmla="*/ 95062 h 325925"/>
              <a:gd name="connsiteX26" fmla="*/ 380245 w 1032095"/>
              <a:gd name="connsiteY26" fmla="*/ 63374 h 325925"/>
              <a:gd name="connsiteX27" fmla="*/ 353085 w 1032095"/>
              <a:gd name="connsiteY27" fmla="*/ 45267 h 325925"/>
              <a:gd name="connsiteX28" fmla="*/ 321398 w 1032095"/>
              <a:gd name="connsiteY28" fmla="*/ 31687 h 325925"/>
              <a:gd name="connsiteX29" fmla="*/ 307818 w 1032095"/>
              <a:gd name="connsiteY29" fmla="*/ 18107 h 325925"/>
              <a:gd name="connsiteX30" fmla="*/ 221810 w 1032095"/>
              <a:gd name="connsiteY30" fmla="*/ 22634 h 325925"/>
              <a:gd name="connsiteX31" fmla="*/ 194649 w 1032095"/>
              <a:gd name="connsiteY31" fmla="*/ 18107 h 325925"/>
              <a:gd name="connsiteX32" fmla="*/ 172016 w 1032095"/>
              <a:gd name="connsiteY32" fmla="*/ 0 h 325925"/>
              <a:gd name="connsiteX33" fmla="*/ 81481 w 1032095"/>
              <a:gd name="connsiteY33" fmla="*/ 4527 h 325925"/>
              <a:gd name="connsiteX34" fmla="*/ 63374 w 1032095"/>
              <a:gd name="connsiteY34" fmla="*/ 9054 h 325925"/>
              <a:gd name="connsiteX35" fmla="*/ 54321 w 1032095"/>
              <a:gd name="connsiteY35" fmla="*/ 22634 h 325925"/>
              <a:gd name="connsiteX36" fmla="*/ 40740 w 1032095"/>
              <a:gd name="connsiteY36" fmla="*/ 27161 h 325925"/>
              <a:gd name="connsiteX37" fmla="*/ 22634 w 1032095"/>
              <a:gd name="connsiteY37" fmla="*/ 31687 h 325925"/>
              <a:gd name="connsiteX38" fmla="*/ 0 w 1032095"/>
              <a:gd name="connsiteY38" fmla="*/ 36214 h 32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2095" h="325925">
                <a:moveTo>
                  <a:pt x="1032095" y="325925"/>
                </a:moveTo>
                <a:cubicBezTo>
                  <a:pt x="1027568" y="318380"/>
                  <a:pt x="1022156" y="311301"/>
                  <a:pt x="1018515" y="303291"/>
                </a:cubicBezTo>
                <a:cubicBezTo>
                  <a:pt x="1014566" y="294603"/>
                  <a:pt x="1009461" y="276131"/>
                  <a:pt x="1009461" y="276131"/>
                </a:cubicBezTo>
                <a:cubicBezTo>
                  <a:pt x="1007952" y="264060"/>
                  <a:pt x="1007111" y="251886"/>
                  <a:pt x="1004935" y="239917"/>
                </a:cubicBezTo>
                <a:cubicBezTo>
                  <a:pt x="1004081" y="235222"/>
                  <a:pt x="1003389" y="230063"/>
                  <a:pt x="1000408" y="226337"/>
                </a:cubicBezTo>
                <a:cubicBezTo>
                  <a:pt x="997009" y="222089"/>
                  <a:pt x="991076" y="220682"/>
                  <a:pt x="986828" y="217283"/>
                </a:cubicBezTo>
                <a:cubicBezTo>
                  <a:pt x="983495" y="214617"/>
                  <a:pt x="980792" y="211248"/>
                  <a:pt x="977774" y="208230"/>
                </a:cubicBezTo>
                <a:cubicBezTo>
                  <a:pt x="958158" y="209739"/>
                  <a:pt x="938219" y="208899"/>
                  <a:pt x="918927" y="212757"/>
                </a:cubicBezTo>
                <a:cubicBezTo>
                  <a:pt x="914742" y="213594"/>
                  <a:pt x="913206" y="219144"/>
                  <a:pt x="909873" y="221810"/>
                </a:cubicBezTo>
                <a:cubicBezTo>
                  <a:pt x="905625" y="225209"/>
                  <a:pt x="900541" y="227465"/>
                  <a:pt x="896293" y="230864"/>
                </a:cubicBezTo>
                <a:cubicBezTo>
                  <a:pt x="892960" y="233530"/>
                  <a:pt x="890572" y="237251"/>
                  <a:pt x="887239" y="239917"/>
                </a:cubicBezTo>
                <a:cubicBezTo>
                  <a:pt x="870488" y="253317"/>
                  <a:pt x="871490" y="249331"/>
                  <a:pt x="846499" y="253497"/>
                </a:cubicBezTo>
                <a:cubicBezTo>
                  <a:pt x="823865" y="250479"/>
                  <a:pt x="801121" y="248198"/>
                  <a:pt x="778598" y="244444"/>
                </a:cubicBezTo>
                <a:cubicBezTo>
                  <a:pt x="773891" y="243660"/>
                  <a:pt x="769768" y="240369"/>
                  <a:pt x="765018" y="239917"/>
                </a:cubicBezTo>
                <a:cubicBezTo>
                  <a:pt x="737938" y="237338"/>
                  <a:pt x="710697" y="236899"/>
                  <a:pt x="683536" y="235390"/>
                </a:cubicBezTo>
                <a:cubicBezTo>
                  <a:pt x="679009" y="233881"/>
                  <a:pt x="674047" y="233319"/>
                  <a:pt x="669956" y="230864"/>
                </a:cubicBezTo>
                <a:cubicBezTo>
                  <a:pt x="658762" y="224148"/>
                  <a:pt x="661096" y="217477"/>
                  <a:pt x="651849" y="208230"/>
                </a:cubicBezTo>
                <a:cubicBezTo>
                  <a:pt x="648002" y="204383"/>
                  <a:pt x="642796" y="202194"/>
                  <a:pt x="638269" y="199176"/>
                </a:cubicBezTo>
                <a:cubicBezTo>
                  <a:pt x="635251" y="194649"/>
                  <a:pt x="634458" y="187052"/>
                  <a:pt x="629216" y="185596"/>
                </a:cubicBezTo>
                <a:cubicBezTo>
                  <a:pt x="605773" y="179084"/>
                  <a:pt x="580821" y="180338"/>
                  <a:pt x="556788" y="176543"/>
                </a:cubicBezTo>
                <a:cubicBezTo>
                  <a:pt x="552075" y="175799"/>
                  <a:pt x="547735" y="173525"/>
                  <a:pt x="543208" y="172016"/>
                </a:cubicBezTo>
                <a:cubicBezTo>
                  <a:pt x="504488" y="133300"/>
                  <a:pt x="567598" y="193705"/>
                  <a:pt x="520574" y="158436"/>
                </a:cubicBezTo>
                <a:cubicBezTo>
                  <a:pt x="465766" y="117329"/>
                  <a:pt x="524813" y="149238"/>
                  <a:pt x="479834" y="126749"/>
                </a:cubicBezTo>
                <a:cubicBezTo>
                  <a:pt x="478325" y="122222"/>
                  <a:pt x="479190" y="115942"/>
                  <a:pt x="475307" y="113168"/>
                </a:cubicBezTo>
                <a:cubicBezTo>
                  <a:pt x="467541" y="107621"/>
                  <a:pt x="457200" y="107133"/>
                  <a:pt x="448146" y="104115"/>
                </a:cubicBezTo>
                <a:cubicBezTo>
                  <a:pt x="424440" y="96213"/>
                  <a:pt x="439299" y="100264"/>
                  <a:pt x="402879" y="95062"/>
                </a:cubicBezTo>
                <a:cubicBezTo>
                  <a:pt x="392317" y="63374"/>
                  <a:pt x="402880" y="70919"/>
                  <a:pt x="380245" y="63374"/>
                </a:cubicBezTo>
                <a:cubicBezTo>
                  <a:pt x="364333" y="39506"/>
                  <a:pt x="380367" y="56959"/>
                  <a:pt x="353085" y="45267"/>
                </a:cubicBezTo>
                <a:cubicBezTo>
                  <a:pt x="309319" y="26510"/>
                  <a:pt x="373383" y="44684"/>
                  <a:pt x="321398" y="31687"/>
                </a:cubicBezTo>
                <a:cubicBezTo>
                  <a:pt x="316871" y="27160"/>
                  <a:pt x="313376" y="21283"/>
                  <a:pt x="307818" y="18107"/>
                </a:cubicBezTo>
                <a:cubicBezTo>
                  <a:pt x="285919" y="5593"/>
                  <a:pt x="228491" y="21743"/>
                  <a:pt x="221810" y="22634"/>
                </a:cubicBezTo>
                <a:cubicBezTo>
                  <a:pt x="212756" y="21125"/>
                  <a:pt x="203357" y="21009"/>
                  <a:pt x="194649" y="18107"/>
                </a:cubicBezTo>
                <a:cubicBezTo>
                  <a:pt x="186081" y="15251"/>
                  <a:pt x="178198" y="6182"/>
                  <a:pt x="172016" y="0"/>
                </a:cubicBezTo>
                <a:cubicBezTo>
                  <a:pt x="141838" y="1509"/>
                  <a:pt x="111593" y="2018"/>
                  <a:pt x="81481" y="4527"/>
                </a:cubicBezTo>
                <a:cubicBezTo>
                  <a:pt x="75281" y="5044"/>
                  <a:pt x="68551" y="5603"/>
                  <a:pt x="63374" y="9054"/>
                </a:cubicBezTo>
                <a:cubicBezTo>
                  <a:pt x="58847" y="12072"/>
                  <a:pt x="58569" y="19235"/>
                  <a:pt x="54321" y="22634"/>
                </a:cubicBezTo>
                <a:cubicBezTo>
                  <a:pt x="50595" y="25615"/>
                  <a:pt x="45328" y="25850"/>
                  <a:pt x="40740" y="27161"/>
                </a:cubicBezTo>
                <a:cubicBezTo>
                  <a:pt x="34758" y="28870"/>
                  <a:pt x="28616" y="29978"/>
                  <a:pt x="22634" y="31687"/>
                </a:cubicBezTo>
                <a:cubicBezTo>
                  <a:pt x="3449" y="37168"/>
                  <a:pt x="15559" y="36214"/>
                  <a:pt x="0" y="36214"/>
                </a:cubicBezTo>
              </a:path>
            </a:pathLst>
          </a:custGeom>
          <a:noFill/>
          <a:ln w="76200"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sp>
        <p:nvSpPr>
          <p:cNvPr id="20" name="Ebro"/>
          <p:cNvSpPr/>
          <p:nvPr/>
        </p:nvSpPr>
        <p:spPr>
          <a:xfrm>
            <a:off x="3327723" y="4254178"/>
            <a:ext cx="430039" cy="661202"/>
          </a:xfrm>
          <a:custGeom>
            <a:avLst/>
            <a:gdLst>
              <a:gd name="connsiteX0" fmla="*/ 0 w 430039"/>
              <a:gd name="connsiteY0" fmla="*/ 0 h 661203"/>
              <a:gd name="connsiteX1" fmla="*/ 9053 w 430039"/>
              <a:gd name="connsiteY1" fmla="*/ 22634 h 661203"/>
              <a:gd name="connsiteX2" fmla="*/ 13580 w 430039"/>
              <a:gd name="connsiteY2" fmla="*/ 58848 h 661203"/>
              <a:gd name="connsiteX3" fmla="*/ 27160 w 430039"/>
              <a:gd name="connsiteY3" fmla="*/ 63374 h 661203"/>
              <a:gd name="connsiteX4" fmla="*/ 67901 w 430039"/>
              <a:gd name="connsiteY4" fmla="*/ 72428 h 661203"/>
              <a:gd name="connsiteX5" fmla="*/ 76954 w 430039"/>
              <a:gd name="connsiteY5" fmla="*/ 86008 h 661203"/>
              <a:gd name="connsiteX6" fmla="*/ 81481 w 430039"/>
              <a:gd name="connsiteY6" fmla="*/ 104115 h 661203"/>
              <a:gd name="connsiteX7" fmla="*/ 95061 w 430039"/>
              <a:gd name="connsiteY7" fmla="*/ 108642 h 661203"/>
              <a:gd name="connsiteX8" fmla="*/ 113168 w 430039"/>
              <a:gd name="connsiteY8" fmla="*/ 144856 h 661203"/>
              <a:gd name="connsiteX9" fmla="*/ 126748 w 430039"/>
              <a:gd name="connsiteY9" fmla="*/ 149382 h 661203"/>
              <a:gd name="connsiteX10" fmla="*/ 131275 w 430039"/>
              <a:gd name="connsiteY10" fmla="*/ 167489 h 661203"/>
              <a:gd name="connsiteX11" fmla="*/ 153909 w 430039"/>
              <a:gd name="connsiteY11" fmla="*/ 185596 h 661203"/>
              <a:gd name="connsiteX12" fmla="*/ 172016 w 430039"/>
              <a:gd name="connsiteY12" fmla="*/ 203703 h 661203"/>
              <a:gd name="connsiteX13" fmla="*/ 199176 w 430039"/>
              <a:gd name="connsiteY13" fmla="*/ 221810 h 661203"/>
              <a:gd name="connsiteX14" fmla="*/ 203703 w 430039"/>
              <a:gd name="connsiteY14" fmla="*/ 235390 h 661203"/>
              <a:gd name="connsiteX15" fmla="*/ 221810 w 430039"/>
              <a:gd name="connsiteY15" fmla="*/ 253497 h 661203"/>
              <a:gd name="connsiteX16" fmla="*/ 230863 w 430039"/>
              <a:gd name="connsiteY16" fmla="*/ 303291 h 661203"/>
              <a:gd name="connsiteX17" fmla="*/ 235390 w 430039"/>
              <a:gd name="connsiteY17" fmla="*/ 330452 h 661203"/>
              <a:gd name="connsiteX18" fmla="*/ 248970 w 430039"/>
              <a:gd name="connsiteY18" fmla="*/ 362139 h 661203"/>
              <a:gd name="connsiteX19" fmla="*/ 253497 w 430039"/>
              <a:gd name="connsiteY19" fmla="*/ 375719 h 661203"/>
              <a:gd name="connsiteX20" fmla="*/ 258023 w 430039"/>
              <a:gd name="connsiteY20" fmla="*/ 393826 h 661203"/>
              <a:gd name="connsiteX21" fmla="*/ 267077 w 430039"/>
              <a:gd name="connsiteY21" fmla="*/ 402879 h 661203"/>
              <a:gd name="connsiteX22" fmla="*/ 271604 w 430039"/>
              <a:gd name="connsiteY22" fmla="*/ 416460 h 661203"/>
              <a:gd name="connsiteX23" fmla="*/ 289711 w 430039"/>
              <a:gd name="connsiteY23" fmla="*/ 439093 h 661203"/>
              <a:gd name="connsiteX24" fmla="*/ 298764 w 430039"/>
              <a:gd name="connsiteY24" fmla="*/ 457200 h 661203"/>
              <a:gd name="connsiteX25" fmla="*/ 312344 w 430039"/>
              <a:gd name="connsiteY25" fmla="*/ 470780 h 661203"/>
              <a:gd name="connsiteX26" fmla="*/ 316871 w 430039"/>
              <a:gd name="connsiteY26" fmla="*/ 488887 h 661203"/>
              <a:gd name="connsiteX27" fmla="*/ 321398 w 430039"/>
              <a:gd name="connsiteY27" fmla="*/ 502467 h 661203"/>
              <a:gd name="connsiteX28" fmla="*/ 348558 w 430039"/>
              <a:gd name="connsiteY28" fmla="*/ 520574 h 661203"/>
              <a:gd name="connsiteX29" fmla="*/ 398352 w 430039"/>
              <a:gd name="connsiteY29" fmla="*/ 525101 h 661203"/>
              <a:gd name="connsiteX30" fmla="*/ 411932 w 430039"/>
              <a:gd name="connsiteY30" fmla="*/ 534155 h 661203"/>
              <a:gd name="connsiteX31" fmla="*/ 416459 w 430039"/>
              <a:gd name="connsiteY31" fmla="*/ 552261 h 661203"/>
              <a:gd name="connsiteX32" fmla="*/ 430039 w 430039"/>
              <a:gd name="connsiteY32" fmla="*/ 583949 h 661203"/>
              <a:gd name="connsiteX33" fmla="*/ 425513 w 430039"/>
              <a:gd name="connsiteY33" fmla="*/ 602056 h 661203"/>
              <a:gd name="connsiteX34" fmla="*/ 411932 w 430039"/>
              <a:gd name="connsiteY34" fmla="*/ 606582 h 661203"/>
              <a:gd name="connsiteX35" fmla="*/ 402879 w 430039"/>
              <a:gd name="connsiteY35" fmla="*/ 615636 h 661203"/>
              <a:gd name="connsiteX36" fmla="*/ 389299 w 430039"/>
              <a:gd name="connsiteY36" fmla="*/ 624689 h 661203"/>
              <a:gd name="connsiteX37" fmla="*/ 407406 w 430039"/>
              <a:gd name="connsiteY37" fmla="*/ 660903 h 661203"/>
              <a:gd name="connsiteX38" fmla="*/ 411932 w 430039"/>
              <a:gd name="connsiteY38" fmla="*/ 660903 h 66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30039" h="661203">
                <a:moveTo>
                  <a:pt x="0" y="0"/>
                </a:moveTo>
                <a:cubicBezTo>
                  <a:pt x="3018" y="7545"/>
                  <a:pt x="7226" y="14716"/>
                  <a:pt x="9053" y="22634"/>
                </a:cubicBezTo>
                <a:cubicBezTo>
                  <a:pt x="11788" y="34488"/>
                  <a:pt x="8639" y="47731"/>
                  <a:pt x="13580" y="58848"/>
                </a:cubicBezTo>
                <a:cubicBezTo>
                  <a:pt x="15518" y="63208"/>
                  <a:pt x="22531" y="62217"/>
                  <a:pt x="27160" y="63374"/>
                </a:cubicBezTo>
                <a:cubicBezTo>
                  <a:pt x="40656" y="66748"/>
                  <a:pt x="54321" y="69410"/>
                  <a:pt x="67901" y="72428"/>
                </a:cubicBezTo>
                <a:cubicBezTo>
                  <a:pt x="70919" y="76955"/>
                  <a:pt x="74811" y="81008"/>
                  <a:pt x="76954" y="86008"/>
                </a:cubicBezTo>
                <a:cubicBezTo>
                  <a:pt x="79405" y="91726"/>
                  <a:pt x="77595" y="99257"/>
                  <a:pt x="81481" y="104115"/>
                </a:cubicBezTo>
                <a:cubicBezTo>
                  <a:pt x="84462" y="107841"/>
                  <a:pt x="90534" y="107133"/>
                  <a:pt x="95061" y="108642"/>
                </a:cubicBezTo>
                <a:cubicBezTo>
                  <a:pt x="99574" y="122180"/>
                  <a:pt x="100002" y="136956"/>
                  <a:pt x="113168" y="144856"/>
                </a:cubicBezTo>
                <a:cubicBezTo>
                  <a:pt x="117259" y="147311"/>
                  <a:pt x="122221" y="147873"/>
                  <a:pt x="126748" y="149382"/>
                </a:cubicBezTo>
                <a:cubicBezTo>
                  <a:pt x="128257" y="155418"/>
                  <a:pt x="128493" y="161924"/>
                  <a:pt x="131275" y="167489"/>
                </a:cubicBezTo>
                <a:cubicBezTo>
                  <a:pt x="134501" y="173942"/>
                  <a:pt x="149108" y="182396"/>
                  <a:pt x="153909" y="185596"/>
                </a:cubicBezTo>
                <a:cubicBezTo>
                  <a:pt x="161590" y="208641"/>
                  <a:pt x="152263" y="192729"/>
                  <a:pt x="172016" y="203703"/>
                </a:cubicBezTo>
                <a:cubicBezTo>
                  <a:pt x="181528" y="208987"/>
                  <a:pt x="199176" y="221810"/>
                  <a:pt x="199176" y="221810"/>
                </a:cubicBezTo>
                <a:cubicBezTo>
                  <a:pt x="200685" y="226337"/>
                  <a:pt x="200329" y="232016"/>
                  <a:pt x="203703" y="235390"/>
                </a:cubicBezTo>
                <a:cubicBezTo>
                  <a:pt x="225430" y="257117"/>
                  <a:pt x="212154" y="219700"/>
                  <a:pt x="221810" y="253497"/>
                </a:cubicBezTo>
                <a:cubicBezTo>
                  <a:pt x="228262" y="276080"/>
                  <a:pt x="226591" y="275522"/>
                  <a:pt x="230863" y="303291"/>
                </a:cubicBezTo>
                <a:cubicBezTo>
                  <a:pt x="232259" y="312363"/>
                  <a:pt x="233748" y="321422"/>
                  <a:pt x="235390" y="330452"/>
                </a:cubicBezTo>
                <a:cubicBezTo>
                  <a:pt x="240158" y="356674"/>
                  <a:pt x="234808" y="347975"/>
                  <a:pt x="248970" y="362139"/>
                </a:cubicBezTo>
                <a:cubicBezTo>
                  <a:pt x="250479" y="366666"/>
                  <a:pt x="252186" y="371131"/>
                  <a:pt x="253497" y="375719"/>
                </a:cubicBezTo>
                <a:cubicBezTo>
                  <a:pt x="255206" y="381701"/>
                  <a:pt x="255241" y="388261"/>
                  <a:pt x="258023" y="393826"/>
                </a:cubicBezTo>
                <a:cubicBezTo>
                  <a:pt x="259932" y="397643"/>
                  <a:pt x="264059" y="399861"/>
                  <a:pt x="267077" y="402879"/>
                </a:cubicBezTo>
                <a:cubicBezTo>
                  <a:pt x="268586" y="407406"/>
                  <a:pt x="269470" y="412192"/>
                  <a:pt x="271604" y="416460"/>
                </a:cubicBezTo>
                <a:cubicBezTo>
                  <a:pt x="277315" y="427882"/>
                  <a:pt x="281289" y="430672"/>
                  <a:pt x="289711" y="439093"/>
                </a:cubicBezTo>
                <a:cubicBezTo>
                  <a:pt x="292729" y="445129"/>
                  <a:pt x="294842" y="451709"/>
                  <a:pt x="298764" y="457200"/>
                </a:cubicBezTo>
                <a:cubicBezTo>
                  <a:pt x="302485" y="462409"/>
                  <a:pt x="309168" y="465222"/>
                  <a:pt x="312344" y="470780"/>
                </a:cubicBezTo>
                <a:cubicBezTo>
                  <a:pt x="315431" y="476182"/>
                  <a:pt x="315162" y="482905"/>
                  <a:pt x="316871" y="488887"/>
                </a:cubicBezTo>
                <a:cubicBezTo>
                  <a:pt x="318182" y="493475"/>
                  <a:pt x="318943" y="498375"/>
                  <a:pt x="321398" y="502467"/>
                </a:cubicBezTo>
                <a:cubicBezTo>
                  <a:pt x="326103" y="510310"/>
                  <a:pt x="341052" y="519073"/>
                  <a:pt x="348558" y="520574"/>
                </a:cubicBezTo>
                <a:cubicBezTo>
                  <a:pt x="364901" y="523843"/>
                  <a:pt x="381754" y="523592"/>
                  <a:pt x="398352" y="525101"/>
                </a:cubicBezTo>
                <a:cubicBezTo>
                  <a:pt x="402879" y="528119"/>
                  <a:pt x="408914" y="529628"/>
                  <a:pt x="411932" y="534155"/>
                </a:cubicBezTo>
                <a:cubicBezTo>
                  <a:pt x="415383" y="539331"/>
                  <a:pt x="414750" y="546279"/>
                  <a:pt x="416459" y="552261"/>
                </a:cubicBezTo>
                <a:cubicBezTo>
                  <a:pt x="420900" y="567804"/>
                  <a:pt x="421991" y="567852"/>
                  <a:pt x="430039" y="583949"/>
                </a:cubicBezTo>
                <a:cubicBezTo>
                  <a:pt x="428530" y="589985"/>
                  <a:pt x="429400" y="597198"/>
                  <a:pt x="425513" y="602056"/>
                </a:cubicBezTo>
                <a:cubicBezTo>
                  <a:pt x="422532" y="605782"/>
                  <a:pt x="416024" y="604127"/>
                  <a:pt x="411932" y="606582"/>
                </a:cubicBezTo>
                <a:cubicBezTo>
                  <a:pt x="408272" y="608778"/>
                  <a:pt x="406212" y="612970"/>
                  <a:pt x="402879" y="615636"/>
                </a:cubicBezTo>
                <a:cubicBezTo>
                  <a:pt x="398631" y="619035"/>
                  <a:pt x="393826" y="621671"/>
                  <a:pt x="389299" y="624689"/>
                </a:cubicBezTo>
                <a:cubicBezTo>
                  <a:pt x="393635" y="650710"/>
                  <a:pt x="386830" y="650616"/>
                  <a:pt x="407406" y="660903"/>
                </a:cubicBezTo>
                <a:cubicBezTo>
                  <a:pt x="408755" y="661578"/>
                  <a:pt x="410423" y="660903"/>
                  <a:pt x="411932" y="660903"/>
                </a:cubicBezTo>
              </a:path>
            </a:pathLst>
          </a:custGeom>
          <a:noFill/>
          <a:ln w="76200"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sp>
        <p:nvSpPr>
          <p:cNvPr id="21" name="Gironde"/>
          <p:cNvSpPr/>
          <p:nvPr/>
        </p:nvSpPr>
        <p:spPr>
          <a:xfrm>
            <a:off x="3884511" y="4168172"/>
            <a:ext cx="140328" cy="466255"/>
          </a:xfrm>
          <a:custGeom>
            <a:avLst/>
            <a:gdLst>
              <a:gd name="connsiteX0" fmla="*/ 18107 w 140329"/>
              <a:gd name="connsiteY0" fmla="*/ 466254 h 466254"/>
              <a:gd name="connsiteX1" fmla="*/ 13580 w 140329"/>
              <a:gd name="connsiteY1" fmla="*/ 443620 h 466254"/>
              <a:gd name="connsiteX2" fmla="*/ 4527 w 140329"/>
              <a:gd name="connsiteY2" fmla="*/ 430040 h 466254"/>
              <a:gd name="connsiteX3" fmla="*/ 0 w 140329"/>
              <a:gd name="connsiteY3" fmla="*/ 380246 h 466254"/>
              <a:gd name="connsiteX4" fmla="*/ 9053 w 140329"/>
              <a:gd name="connsiteY4" fmla="*/ 371192 h 466254"/>
              <a:gd name="connsiteX5" fmla="*/ 22633 w 140329"/>
              <a:gd name="connsiteY5" fmla="*/ 380246 h 466254"/>
              <a:gd name="connsiteX6" fmla="*/ 40740 w 140329"/>
              <a:gd name="connsiteY6" fmla="*/ 389299 h 466254"/>
              <a:gd name="connsiteX7" fmla="*/ 67901 w 140329"/>
              <a:gd name="connsiteY7" fmla="*/ 384772 h 466254"/>
              <a:gd name="connsiteX8" fmla="*/ 104115 w 140329"/>
              <a:gd name="connsiteY8" fmla="*/ 375719 h 466254"/>
              <a:gd name="connsiteX9" fmla="*/ 117695 w 140329"/>
              <a:gd name="connsiteY9" fmla="*/ 366666 h 466254"/>
              <a:gd name="connsiteX10" fmla="*/ 126748 w 140329"/>
              <a:gd name="connsiteY10" fmla="*/ 353085 h 466254"/>
              <a:gd name="connsiteX11" fmla="*/ 135802 w 140329"/>
              <a:gd name="connsiteY11" fmla="*/ 344032 h 466254"/>
              <a:gd name="connsiteX12" fmla="*/ 140329 w 140329"/>
              <a:gd name="connsiteY12" fmla="*/ 330452 h 466254"/>
              <a:gd name="connsiteX13" fmla="*/ 131275 w 140329"/>
              <a:gd name="connsiteY13" fmla="*/ 280658 h 466254"/>
              <a:gd name="connsiteX14" fmla="*/ 122222 w 140329"/>
              <a:gd name="connsiteY14" fmla="*/ 253497 h 466254"/>
              <a:gd name="connsiteX15" fmla="*/ 113168 w 140329"/>
              <a:gd name="connsiteY15" fmla="*/ 244444 h 466254"/>
              <a:gd name="connsiteX16" fmla="*/ 108641 w 140329"/>
              <a:gd name="connsiteY16" fmla="*/ 226337 h 466254"/>
              <a:gd name="connsiteX17" fmla="*/ 99588 w 140329"/>
              <a:gd name="connsiteY17" fmla="*/ 217283 h 466254"/>
              <a:gd name="connsiteX18" fmla="*/ 72428 w 140329"/>
              <a:gd name="connsiteY18" fmla="*/ 181069 h 466254"/>
              <a:gd name="connsiteX19" fmla="*/ 67901 w 140329"/>
              <a:gd name="connsiteY19" fmla="*/ 162963 h 466254"/>
              <a:gd name="connsiteX20" fmla="*/ 58847 w 140329"/>
              <a:gd name="connsiteY20" fmla="*/ 153909 h 466254"/>
              <a:gd name="connsiteX21" fmla="*/ 49794 w 140329"/>
              <a:gd name="connsiteY21" fmla="*/ 140329 h 466254"/>
              <a:gd name="connsiteX22" fmla="*/ 45267 w 140329"/>
              <a:gd name="connsiteY22" fmla="*/ 126749 h 466254"/>
              <a:gd name="connsiteX23" fmla="*/ 36214 w 140329"/>
              <a:gd name="connsiteY23" fmla="*/ 113169 h 466254"/>
              <a:gd name="connsiteX24" fmla="*/ 27160 w 140329"/>
              <a:gd name="connsiteY24" fmla="*/ 86008 h 466254"/>
              <a:gd name="connsiteX25" fmla="*/ 13580 w 140329"/>
              <a:gd name="connsiteY25" fmla="*/ 76955 h 466254"/>
              <a:gd name="connsiteX26" fmla="*/ 0 w 140329"/>
              <a:gd name="connsiteY26" fmla="*/ 27161 h 466254"/>
              <a:gd name="connsiteX27" fmla="*/ 4527 w 140329"/>
              <a:gd name="connsiteY27" fmla="*/ 0 h 46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0329" h="466254">
                <a:moveTo>
                  <a:pt x="18107" y="466254"/>
                </a:moveTo>
                <a:cubicBezTo>
                  <a:pt x="16598" y="458709"/>
                  <a:pt x="16282" y="450824"/>
                  <a:pt x="13580" y="443620"/>
                </a:cubicBezTo>
                <a:cubicBezTo>
                  <a:pt x="11670" y="438526"/>
                  <a:pt x="5667" y="435360"/>
                  <a:pt x="4527" y="430040"/>
                </a:cubicBezTo>
                <a:cubicBezTo>
                  <a:pt x="1035" y="413743"/>
                  <a:pt x="1509" y="396844"/>
                  <a:pt x="0" y="380246"/>
                </a:cubicBezTo>
                <a:cubicBezTo>
                  <a:pt x="3018" y="377228"/>
                  <a:pt x="4785" y="371192"/>
                  <a:pt x="9053" y="371192"/>
                </a:cubicBezTo>
                <a:cubicBezTo>
                  <a:pt x="14493" y="371192"/>
                  <a:pt x="17909" y="377547"/>
                  <a:pt x="22633" y="380246"/>
                </a:cubicBezTo>
                <a:cubicBezTo>
                  <a:pt x="28492" y="383594"/>
                  <a:pt x="34704" y="386281"/>
                  <a:pt x="40740" y="389299"/>
                </a:cubicBezTo>
                <a:lnTo>
                  <a:pt x="67901" y="384772"/>
                </a:lnTo>
                <a:cubicBezTo>
                  <a:pt x="76022" y="383296"/>
                  <a:pt x="95138" y="380207"/>
                  <a:pt x="104115" y="375719"/>
                </a:cubicBezTo>
                <a:cubicBezTo>
                  <a:pt x="108981" y="373286"/>
                  <a:pt x="113168" y="369684"/>
                  <a:pt x="117695" y="366666"/>
                </a:cubicBezTo>
                <a:cubicBezTo>
                  <a:pt x="120713" y="362139"/>
                  <a:pt x="123349" y="357333"/>
                  <a:pt x="126748" y="353085"/>
                </a:cubicBezTo>
                <a:cubicBezTo>
                  <a:pt x="129414" y="349752"/>
                  <a:pt x="133606" y="347692"/>
                  <a:pt x="135802" y="344032"/>
                </a:cubicBezTo>
                <a:cubicBezTo>
                  <a:pt x="138257" y="339941"/>
                  <a:pt x="138820" y="334979"/>
                  <a:pt x="140329" y="330452"/>
                </a:cubicBezTo>
                <a:cubicBezTo>
                  <a:pt x="137140" y="308130"/>
                  <a:pt x="137097" y="300064"/>
                  <a:pt x="131275" y="280658"/>
                </a:cubicBezTo>
                <a:cubicBezTo>
                  <a:pt x="128533" y="271517"/>
                  <a:pt x="128971" y="260245"/>
                  <a:pt x="122222" y="253497"/>
                </a:cubicBezTo>
                <a:lnTo>
                  <a:pt x="113168" y="244444"/>
                </a:lnTo>
                <a:cubicBezTo>
                  <a:pt x="111659" y="238408"/>
                  <a:pt x="111423" y="231902"/>
                  <a:pt x="108641" y="226337"/>
                </a:cubicBezTo>
                <a:cubicBezTo>
                  <a:pt x="106732" y="222520"/>
                  <a:pt x="102149" y="220697"/>
                  <a:pt x="99588" y="217283"/>
                </a:cubicBezTo>
                <a:cubicBezTo>
                  <a:pt x="68877" y="176334"/>
                  <a:pt x="93190" y="201833"/>
                  <a:pt x="72428" y="181069"/>
                </a:cubicBezTo>
                <a:cubicBezTo>
                  <a:pt x="70919" y="175034"/>
                  <a:pt x="70683" y="168527"/>
                  <a:pt x="67901" y="162963"/>
                </a:cubicBezTo>
                <a:cubicBezTo>
                  <a:pt x="65992" y="159146"/>
                  <a:pt x="61513" y="157242"/>
                  <a:pt x="58847" y="153909"/>
                </a:cubicBezTo>
                <a:cubicBezTo>
                  <a:pt x="55448" y="149661"/>
                  <a:pt x="52227" y="145195"/>
                  <a:pt x="49794" y="140329"/>
                </a:cubicBezTo>
                <a:cubicBezTo>
                  <a:pt x="47660" y="136061"/>
                  <a:pt x="47401" y="131017"/>
                  <a:pt x="45267" y="126749"/>
                </a:cubicBezTo>
                <a:cubicBezTo>
                  <a:pt x="42834" y="121883"/>
                  <a:pt x="38424" y="118140"/>
                  <a:pt x="36214" y="113169"/>
                </a:cubicBezTo>
                <a:cubicBezTo>
                  <a:pt x="32338" y="104448"/>
                  <a:pt x="35101" y="91302"/>
                  <a:pt x="27160" y="86008"/>
                </a:cubicBezTo>
                <a:lnTo>
                  <a:pt x="13580" y="76955"/>
                </a:lnTo>
                <a:cubicBezTo>
                  <a:pt x="2094" y="42495"/>
                  <a:pt x="6399" y="59152"/>
                  <a:pt x="0" y="27161"/>
                </a:cubicBezTo>
                <a:lnTo>
                  <a:pt x="4527" y="0"/>
                </a:lnTo>
              </a:path>
            </a:pathLst>
          </a:custGeom>
          <a:noFill/>
          <a:ln w="76200"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sp>
        <p:nvSpPr>
          <p:cNvPr id="22" name="Lora"/>
          <p:cNvSpPr/>
          <p:nvPr/>
        </p:nvSpPr>
        <p:spPr>
          <a:xfrm>
            <a:off x="3934303" y="3765289"/>
            <a:ext cx="556788" cy="679010"/>
          </a:xfrm>
          <a:custGeom>
            <a:avLst/>
            <a:gdLst>
              <a:gd name="connsiteX0" fmla="*/ 488887 w 556788"/>
              <a:gd name="connsiteY0" fmla="*/ 679010 h 679010"/>
              <a:gd name="connsiteX1" fmla="*/ 466253 w 556788"/>
              <a:gd name="connsiteY1" fmla="*/ 665430 h 679010"/>
              <a:gd name="connsiteX2" fmla="*/ 488887 w 556788"/>
              <a:gd name="connsiteY2" fmla="*/ 606582 h 679010"/>
              <a:gd name="connsiteX3" fmla="*/ 506994 w 556788"/>
              <a:gd name="connsiteY3" fmla="*/ 602055 h 679010"/>
              <a:gd name="connsiteX4" fmla="*/ 529628 w 556788"/>
              <a:gd name="connsiteY4" fmla="*/ 579422 h 679010"/>
              <a:gd name="connsiteX5" fmla="*/ 538681 w 556788"/>
              <a:gd name="connsiteY5" fmla="*/ 570368 h 679010"/>
              <a:gd name="connsiteX6" fmla="*/ 547735 w 556788"/>
              <a:gd name="connsiteY6" fmla="*/ 475307 h 679010"/>
              <a:gd name="connsiteX7" fmla="*/ 552261 w 556788"/>
              <a:gd name="connsiteY7" fmla="*/ 457200 h 679010"/>
              <a:gd name="connsiteX8" fmla="*/ 556788 w 556788"/>
              <a:gd name="connsiteY8" fmla="*/ 434566 h 679010"/>
              <a:gd name="connsiteX9" fmla="*/ 552261 w 556788"/>
              <a:gd name="connsiteY9" fmla="*/ 362139 h 679010"/>
              <a:gd name="connsiteX10" fmla="*/ 543208 w 556788"/>
              <a:gd name="connsiteY10" fmla="*/ 334978 h 679010"/>
              <a:gd name="connsiteX11" fmla="*/ 525101 w 556788"/>
              <a:gd name="connsiteY11" fmla="*/ 316871 h 679010"/>
              <a:gd name="connsiteX12" fmla="*/ 520574 w 556788"/>
              <a:gd name="connsiteY12" fmla="*/ 303291 h 679010"/>
              <a:gd name="connsiteX13" fmla="*/ 502467 w 556788"/>
              <a:gd name="connsiteY13" fmla="*/ 280657 h 679010"/>
              <a:gd name="connsiteX14" fmla="*/ 506994 w 556788"/>
              <a:gd name="connsiteY14" fmla="*/ 217283 h 679010"/>
              <a:gd name="connsiteX15" fmla="*/ 516047 w 556788"/>
              <a:gd name="connsiteY15" fmla="*/ 190123 h 679010"/>
              <a:gd name="connsiteX16" fmla="*/ 497940 w 556788"/>
              <a:gd name="connsiteY16" fmla="*/ 158436 h 679010"/>
              <a:gd name="connsiteX17" fmla="*/ 479834 w 556788"/>
              <a:gd name="connsiteY17" fmla="*/ 131275 h 679010"/>
              <a:gd name="connsiteX18" fmla="*/ 461727 w 556788"/>
              <a:gd name="connsiteY18" fmla="*/ 108642 h 679010"/>
              <a:gd name="connsiteX19" fmla="*/ 439093 w 556788"/>
              <a:gd name="connsiteY19" fmla="*/ 90535 h 679010"/>
              <a:gd name="connsiteX20" fmla="*/ 430039 w 556788"/>
              <a:gd name="connsiteY20" fmla="*/ 81481 h 679010"/>
              <a:gd name="connsiteX21" fmla="*/ 393826 w 556788"/>
              <a:gd name="connsiteY21" fmla="*/ 86008 h 679010"/>
              <a:gd name="connsiteX22" fmla="*/ 362139 w 556788"/>
              <a:gd name="connsiteY22" fmla="*/ 95061 h 679010"/>
              <a:gd name="connsiteX23" fmla="*/ 344032 w 556788"/>
              <a:gd name="connsiteY23" fmla="*/ 99588 h 679010"/>
              <a:gd name="connsiteX24" fmla="*/ 199176 w 556788"/>
              <a:gd name="connsiteY24" fmla="*/ 95061 h 679010"/>
              <a:gd name="connsiteX25" fmla="*/ 181069 w 556788"/>
              <a:gd name="connsiteY25" fmla="*/ 76954 h 679010"/>
              <a:gd name="connsiteX26" fmla="*/ 172016 w 556788"/>
              <a:gd name="connsiteY26" fmla="*/ 63374 h 679010"/>
              <a:gd name="connsiteX27" fmla="*/ 167489 w 556788"/>
              <a:gd name="connsiteY27" fmla="*/ 49794 h 679010"/>
              <a:gd name="connsiteX28" fmla="*/ 140329 w 556788"/>
              <a:gd name="connsiteY28" fmla="*/ 40741 h 679010"/>
              <a:gd name="connsiteX29" fmla="*/ 113168 w 556788"/>
              <a:gd name="connsiteY29" fmla="*/ 27160 h 679010"/>
              <a:gd name="connsiteX30" fmla="*/ 99588 w 556788"/>
              <a:gd name="connsiteY30" fmla="*/ 18107 h 679010"/>
              <a:gd name="connsiteX31" fmla="*/ 81481 w 556788"/>
              <a:gd name="connsiteY31" fmla="*/ 13580 h 679010"/>
              <a:gd name="connsiteX32" fmla="*/ 67901 w 556788"/>
              <a:gd name="connsiteY32" fmla="*/ 9053 h 679010"/>
              <a:gd name="connsiteX33" fmla="*/ 0 w 556788"/>
              <a:gd name="connsiteY33" fmla="*/ 0 h 67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56788" h="679010">
                <a:moveTo>
                  <a:pt x="488887" y="679010"/>
                </a:moveTo>
                <a:cubicBezTo>
                  <a:pt x="481342" y="674483"/>
                  <a:pt x="467978" y="674058"/>
                  <a:pt x="466253" y="665430"/>
                </a:cubicBezTo>
                <a:cubicBezTo>
                  <a:pt x="456692" y="617624"/>
                  <a:pt x="462935" y="613997"/>
                  <a:pt x="488887" y="606582"/>
                </a:cubicBezTo>
                <a:cubicBezTo>
                  <a:pt x="494869" y="604873"/>
                  <a:pt x="500958" y="603564"/>
                  <a:pt x="506994" y="602055"/>
                </a:cubicBezTo>
                <a:lnTo>
                  <a:pt x="529628" y="579422"/>
                </a:lnTo>
                <a:lnTo>
                  <a:pt x="538681" y="570368"/>
                </a:lnTo>
                <a:cubicBezTo>
                  <a:pt x="552546" y="528776"/>
                  <a:pt x="538752" y="574125"/>
                  <a:pt x="547735" y="475307"/>
                </a:cubicBezTo>
                <a:cubicBezTo>
                  <a:pt x="548298" y="469111"/>
                  <a:pt x="550911" y="463273"/>
                  <a:pt x="552261" y="457200"/>
                </a:cubicBezTo>
                <a:cubicBezTo>
                  <a:pt x="553930" y="449689"/>
                  <a:pt x="555279" y="442111"/>
                  <a:pt x="556788" y="434566"/>
                </a:cubicBezTo>
                <a:cubicBezTo>
                  <a:pt x="555279" y="410424"/>
                  <a:pt x="555529" y="386107"/>
                  <a:pt x="552261" y="362139"/>
                </a:cubicBezTo>
                <a:cubicBezTo>
                  <a:pt x="550972" y="352683"/>
                  <a:pt x="549956" y="341726"/>
                  <a:pt x="543208" y="334978"/>
                </a:cubicBezTo>
                <a:lnTo>
                  <a:pt x="525101" y="316871"/>
                </a:lnTo>
                <a:cubicBezTo>
                  <a:pt x="523592" y="312344"/>
                  <a:pt x="522708" y="307559"/>
                  <a:pt x="520574" y="303291"/>
                </a:cubicBezTo>
                <a:cubicBezTo>
                  <a:pt x="514863" y="291869"/>
                  <a:pt x="510889" y="289079"/>
                  <a:pt x="502467" y="280657"/>
                </a:cubicBezTo>
                <a:cubicBezTo>
                  <a:pt x="493088" y="252522"/>
                  <a:pt x="495379" y="266648"/>
                  <a:pt x="506994" y="217283"/>
                </a:cubicBezTo>
                <a:cubicBezTo>
                  <a:pt x="509180" y="207994"/>
                  <a:pt x="516047" y="190123"/>
                  <a:pt x="516047" y="190123"/>
                </a:cubicBezTo>
                <a:cubicBezTo>
                  <a:pt x="506966" y="144708"/>
                  <a:pt x="520390" y="184093"/>
                  <a:pt x="497940" y="158436"/>
                </a:cubicBezTo>
                <a:cubicBezTo>
                  <a:pt x="490775" y="150247"/>
                  <a:pt x="487528" y="138969"/>
                  <a:pt x="479834" y="131275"/>
                </a:cubicBezTo>
                <a:cubicBezTo>
                  <a:pt x="457977" y="109420"/>
                  <a:pt x="484564" y="137188"/>
                  <a:pt x="461727" y="108642"/>
                </a:cubicBezTo>
                <a:cubicBezTo>
                  <a:pt x="452011" y="96497"/>
                  <a:pt x="452165" y="100992"/>
                  <a:pt x="439093" y="90535"/>
                </a:cubicBezTo>
                <a:cubicBezTo>
                  <a:pt x="435760" y="87869"/>
                  <a:pt x="433057" y="84499"/>
                  <a:pt x="430039" y="81481"/>
                </a:cubicBezTo>
                <a:cubicBezTo>
                  <a:pt x="417968" y="82990"/>
                  <a:pt x="405825" y="84008"/>
                  <a:pt x="393826" y="86008"/>
                </a:cubicBezTo>
                <a:cubicBezTo>
                  <a:pt x="376853" y="88837"/>
                  <a:pt x="377201" y="90758"/>
                  <a:pt x="362139" y="95061"/>
                </a:cubicBezTo>
                <a:cubicBezTo>
                  <a:pt x="356157" y="96770"/>
                  <a:pt x="350068" y="98079"/>
                  <a:pt x="344032" y="99588"/>
                </a:cubicBezTo>
                <a:cubicBezTo>
                  <a:pt x="295747" y="98079"/>
                  <a:pt x="247406" y="97817"/>
                  <a:pt x="199176" y="95061"/>
                </a:cubicBezTo>
                <a:cubicBezTo>
                  <a:pt x="180536" y="93996"/>
                  <a:pt x="187637" y="90091"/>
                  <a:pt x="181069" y="76954"/>
                </a:cubicBezTo>
                <a:cubicBezTo>
                  <a:pt x="178636" y="72088"/>
                  <a:pt x="174449" y="68240"/>
                  <a:pt x="172016" y="63374"/>
                </a:cubicBezTo>
                <a:cubicBezTo>
                  <a:pt x="169882" y="59106"/>
                  <a:pt x="171372" y="52567"/>
                  <a:pt x="167489" y="49794"/>
                </a:cubicBezTo>
                <a:cubicBezTo>
                  <a:pt x="159723" y="44247"/>
                  <a:pt x="140329" y="40741"/>
                  <a:pt x="140329" y="40741"/>
                </a:cubicBezTo>
                <a:cubicBezTo>
                  <a:pt x="122107" y="22519"/>
                  <a:pt x="142367" y="39674"/>
                  <a:pt x="113168" y="27160"/>
                </a:cubicBezTo>
                <a:cubicBezTo>
                  <a:pt x="108168" y="25017"/>
                  <a:pt x="104588" y="20250"/>
                  <a:pt x="99588" y="18107"/>
                </a:cubicBezTo>
                <a:cubicBezTo>
                  <a:pt x="93870" y="15656"/>
                  <a:pt x="87463" y="15289"/>
                  <a:pt x="81481" y="13580"/>
                </a:cubicBezTo>
                <a:cubicBezTo>
                  <a:pt x="76893" y="12269"/>
                  <a:pt x="72636" y="9645"/>
                  <a:pt x="67901" y="9053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sp>
        <p:nvSpPr>
          <p:cNvPr id="23" name="Sena"/>
          <p:cNvSpPr/>
          <p:nvPr/>
        </p:nvSpPr>
        <p:spPr>
          <a:xfrm>
            <a:off x="4305498" y="3515449"/>
            <a:ext cx="339505" cy="458072"/>
          </a:xfrm>
          <a:custGeom>
            <a:avLst/>
            <a:gdLst>
              <a:gd name="connsiteX0" fmla="*/ 339505 w 339505"/>
              <a:gd name="connsiteY0" fmla="*/ 458072 h 458072"/>
              <a:gd name="connsiteX1" fmla="*/ 330451 w 339505"/>
              <a:gd name="connsiteY1" fmla="*/ 372064 h 458072"/>
              <a:gd name="connsiteX2" fmla="*/ 325925 w 339505"/>
              <a:gd name="connsiteY2" fmla="*/ 358484 h 458072"/>
              <a:gd name="connsiteX3" fmla="*/ 321398 w 339505"/>
              <a:gd name="connsiteY3" fmla="*/ 335850 h 458072"/>
              <a:gd name="connsiteX4" fmla="*/ 307818 w 339505"/>
              <a:gd name="connsiteY4" fmla="*/ 304163 h 458072"/>
              <a:gd name="connsiteX5" fmla="*/ 280657 w 339505"/>
              <a:gd name="connsiteY5" fmla="*/ 295109 h 458072"/>
              <a:gd name="connsiteX6" fmla="*/ 267077 w 339505"/>
              <a:gd name="connsiteY6" fmla="*/ 286056 h 458072"/>
              <a:gd name="connsiteX7" fmla="*/ 190123 w 339505"/>
              <a:gd name="connsiteY7" fmla="*/ 277002 h 458072"/>
              <a:gd name="connsiteX8" fmla="*/ 172016 w 339505"/>
              <a:gd name="connsiteY8" fmla="*/ 236262 h 458072"/>
              <a:gd name="connsiteX9" fmla="*/ 167489 w 339505"/>
              <a:gd name="connsiteY9" fmla="*/ 190994 h 458072"/>
              <a:gd name="connsiteX10" fmla="*/ 162962 w 339505"/>
              <a:gd name="connsiteY10" fmla="*/ 177414 h 458072"/>
              <a:gd name="connsiteX11" fmla="*/ 149382 w 339505"/>
              <a:gd name="connsiteY11" fmla="*/ 168361 h 458072"/>
              <a:gd name="connsiteX12" fmla="*/ 131275 w 339505"/>
              <a:gd name="connsiteY12" fmla="*/ 150254 h 458072"/>
              <a:gd name="connsiteX13" fmla="*/ 126748 w 339505"/>
              <a:gd name="connsiteY13" fmla="*/ 136674 h 458072"/>
              <a:gd name="connsiteX14" fmla="*/ 117695 w 339505"/>
              <a:gd name="connsiteY14" fmla="*/ 123093 h 458072"/>
              <a:gd name="connsiteX15" fmla="*/ 113168 w 339505"/>
              <a:gd name="connsiteY15" fmla="*/ 109513 h 458072"/>
              <a:gd name="connsiteX16" fmla="*/ 99588 w 339505"/>
              <a:gd name="connsiteY16" fmla="*/ 104987 h 458072"/>
              <a:gd name="connsiteX17" fmla="*/ 90535 w 339505"/>
              <a:gd name="connsiteY17" fmla="*/ 77826 h 458072"/>
              <a:gd name="connsiteX18" fmla="*/ 86008 w 339505"/>
              <a:gd name="connsiteY18" fmla="*/ 64246 h 458072"/>
              <a:gd name="connsiteX19" fmla="*/ 72428 w 339505"/>
              <a:gd name="connsiteY19" fmla="*/ 55192 h 458072"/>
              <a:gd name="connsiteX20" fmla="*/ 54321 w 339505"/>
              <a:gd name="connsiteY20" fmla="*/ 14452 h 458072"/>
              <a:gd name="connsiteX21" fmla="*/ 40741 w 339505"/>
              <a:gd name="connsiteY21" fmla="*/ 9925 h 458072"/>
              <a:gd name="connsiteX22" fmla="*/ 27160 w 339505"/>
              <a:gd name="connsiteY22" fmla="*/ 872 h 458072"/>
              <a:gd name="connsiteX23" fmla="*/ 0 w 339505"/>
              <a:gd name="connsiteY23" fmla="*/ 872 h 45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9505" h="458072">
                <a:moveTo>
                  <a:pt x="339505" y="458072"/>
                </a:moveTo>
                <a:cubicBezTo>
                  <a:pt x="336487" y="429403"/>
                  <a:pt x="334346" y="400627"/>
                  <a:pt x="330451" y="372064"/>
                </a:cubicBezTo>
                <a:cubicBezTo>
                  <a:pt x="329806" y="367336"/>
                  <a:pt x="327082" y="363113"/>
                  <a:pt x="325925" y="358484"/>
                </a:cubicBezTo>
                <a:cubicBezTo>
                  <a:pt x="324059" y="351020"/>
                  <a:pt x="323067" y="343361"/>
                  <a:pt x="321398" y="335850"/>
                </a:cubicBezTo>
                <a:cubicBezTo>
                  <a:pt x="319535" y="327468"/>
                  <a:pt x="316838" y="309801"/>
                  <a:pt x="307818" y="304163"/>
                </a:cubicBezTo>
                <a:cubicBezTo>
                  <a:pt x="299725" y="299105"/>
                  <a:pt x="288598" y="300403"/>
                  <a:pt x="280657" y="295109"/>
                </a:cubicBezTo>
                <a:cubicBezTo>
                  <a:pt x="276130" y="292091"/>
                  <a:pt x="272288" y="287619"/>
                  <a:pt x="267077" y="286056"/>
                </a:cubicBezTo>
                <a:cubicBezTo>
                  <a:pt x="257069" y="283054"/>
                  <a:pt x="193859" y="277376"/>
                  <a:pt x="190123" y="277002"/>
                </a:cubicBezTo>
                <a:cubicBezTo>
                  <a:pt x="179349" y="244681"/>
                  <a:pt x="186362" y="257782"/>
                  <a:pt x="172016" y="236262"/>
                </a:cubicBezTo>
                <a:cubicBezTo>
                  <a:pt x="170507" y="221173"/>
                  <a:pt x="169795" y="205982"/>
                  <a:pt x="167489" y="190994"/>
                </a:cubicBezTo>
                <a:cubicBezTo>
                  <a:pt x="166763" y="186278"/>
                  <a:pt x="165943" y="181140"/>
                  <a:pt x="162962" y="177414"/>
                </a:cubicBezTo>
                <a:cubicBezTo>
                  <a:pt x="159563" y="173166"/>
                  <a:pt x="153909" y="171379"/>
                  <a:pt x="149382" y="168361"/>
                </a:cubicBezTo>
                <a:cubicBezTo>
                  <a:pt x="137310" y="132148"/>
                  <a:pt x="155418" y="174397"/>
                  <a:pt x="131275" y="150254"/>
                </a:cubicBezTo>
                <a:cubicBezTo>
                  <a:pt x="127901" y="146880"/>
                  <a:pt x="128882" y="140942"/>
                  <a:pt x="126748" y="136674"/>
                </a:cubicBezTo>
                <a:cubicBezTo>
                  <a:pt x="124315" y="131808"/>
                  <a:pt x="120128" y="127959"/>
                  <a:pt x="117695" y="123093"/>
                </a:cubicBezTo>
                <a:cubicBezTo>
                  <a:pt x="115561" y="118825"/>
                  <a:pt x="116542" y="112887"/>
                  <a:pt x="113168" y="109513"/>
                </a:cubicBezTo>
                <a:cubicBezTo>
                  <a:pt x="109794" y="106139"/>
                  <a:pt x="104115" y="106496"/>
                  <a:pt x="99588" y="104987"/>
                </a:cubicBezTo>
                <a:lnTo>
                  <a:pt x="90535" y="77826"/>
                </a:lnTo>
                <a:cubicBezTo>
                  <a:pt x="89026" y="73299"/>
                  <a:pt x="89978" y="66893"/>
                  <a:pt x="86008" y="64246"/>
                </a:cubicBezTo>
                <a:lnTo>
                  <a:pt x="72428" y="55192"/>
                </a:lnTo>
                <a:cubicBezTo>
                  <a:pt x="69662" y="46895"/>
                  <a:pt x="64102" y="22277"/>
                  <a:pt x="54321" y="14452"/>
                </a:cubicBezTo>
                <a:cubicBezTo>
                  <a:pt x="50595" y="11471"/>
                  <a:pt x="45009" y="12059"/>
                  <a:pt x="40741" y="9925"/>
                </a:cubicBezTo>
                <a:cubicBezTo>
                  <a:pt x="35875" y="7492"/>
                  <a:pt x="32471" y="2052"/>
                  <a:pt x="27160" y="872"/>
                </a:cubicBezTo>
                <a:cubicBezTo>
                  <a:pt x="18322" y="-1092"/>
                  <a:pt x="9053" y="872"/>
                  <a:pt x="0" y="872"/>
                </a:cubicBezTo>
              </a:path>
            </a:pathLst>
          </a:custGeom>
          <a:noFill/>
          <a:ln w="76200"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 rot="2765305">
            <a:off x="4307863" y="3515725"/>
            <a:ext cx="536761" cy="301722"/>
          </a:xfrm>
          <a:prstGeom prst="rect">
            <a:avLst/>
          </a:prstGeom>
          <a:noFill/>
        </p:spPr>
        <p:txBody>
          <a:bodyPr wrap="none" lIns="100685" tIns="50342" rIns="100685" bIns="50342" rtlCol="0" anchor="ctr">
            <a:spAutoFit/>
          </a:bodyPr>
          <a:lstStyle/>
          <a:p>
            <a:pPr algn="ctr"/>
            <a:r>
              <a:rPr lang="hr-HR" sz="1300" b="1" dirty="0">
                <a:solidFill>
                  <a:srgbClr val="FF0000"/>
                </a:solidFill>
              </a:rPr>
              <a:t>Sena</a:t>
            </a:r>
            <a:endParaRPr lang="hr-HR" sz="1200" b="1" dirty="0">
              <a:solidFill>
                <a:srgbClr val="FF0000"/>
              </a:solidFill>
            </a:endParaRPr>
          </a:p>
        </p:txBody>
      </p:sp>
      <p:sp>
        <p:nvSpPr>
          <p:cNvPr id="25" name="Po"/>
          <p:cNvSpPr/>
          <p:nvPr/>
        </p:nvSpPr>
        <p:spPr>
          <a:xfrm>
            <a:off x="4763779" y="4520080"/>
            <a:ext cx="628650" cy="157163"/>
          </a:xfrm>
          <a:custGeom>
            <a:avLst/>
            <a:gdLst>
              <a:gd name="connsiteX0" fmla="*/ 0 w 628650"/>
              <a:gd name="connsiteY0" fmla="*/ 42862 h 157162"/>
              <a:gd name="connsiteX1" fmla="*/ 76200 w 628650"/>
              <a:gd name="connsiteY1" fmla="*/ 23812 h 157162"/>
              <a:gd name="connsiteX2" fmla="*/ 85725 w 628650"/>
              <a:gd name="connsiteY2" fmla="*/ 9525 h 157162"/>
              <a:gd name="connsiteX3" fmla="*/ 100012 w 628650"/>
              <a:gd name="connsiteY3" fmla="*/ 0 h 157162"/>
              <a:gd name="connsiteX4" fmla="*/ 147637 w 628650"/>
              <a:gd name="connsiteY4" fmla="*/ 19050 h 157162"/>
              <a:gd name="connsiteX5" fmla="*/ 180975 w 628650"/>
              <a:gd name="connsiteY5" fmla="*/ 28575 h 157162"/>
              <a:gd name="connsiteX6" fmla="*/ 190500 w 628650"/>
              <a:gd name="connsiteY6" fmla="*/ 42862 h 157162"/>
              <a:gd name="connsiteX7" fmla="*/ 257175 w 628650"/>
              <a:gd name="connsiteY7" fmla="*/ 47625 h 157162"/>
              <a:gd name="connsiteX8" fmla="*/ 304800 w 628650"/>
              <a:gd name="connsiteY8" fmla="*/ 57150 h 157162"/>
              <a:gd name="connsiteX9" fmla="*/ 319087 w 628650"/>
              <a:gd name="connsiteY9" fmla="*/ 71437 h 157162"/>
              <a:gd name="connsiteX10" fmla="*/ 347662 w 628650"/>
              <a:gd name="connsiteY10" fmla="*/ 80962 h 157162"/>
              <a:gd name="connsiteX11" fmla="*/ 361950 w 628650"/>
              <a:gd name="connsiteY11" fmla="*/ 90487 h 157162"/>
              <a:gd name="connsiteX12" fmla="*/ 371475 w 628650"/>
              <a:gd name="connsiteY12" fmla="*/ 104775 h 157162"/>
              <a:gd name="connsiteX13" fmla="*/ 385762 w 628650"/>
              <a:gd name="connsiteY13" fmla="*/ 109537 h 157162"/>
              <a:gd name="connsiteX14" fmla="*/ 400050 w 628650"/>
              <a:gd name="connsiteY14" fmla="*/ 119062 h 157162"/>
              <a:gd name="connsiteX15" fmla="*/ 428625 w 628650"/>
              <a:gd name="connsiteY15" fmla="*/ 128587 h 157162"/>
              <a:gd name="connsiteX16" fmla="*/ 461962 w 628650"/>
              <a:gd name="connsiteY16" fmla="*/ 114300 h 157162"/>
              <a:gd name="connsiteX17" fmla="*/ 490537 w 628650"/>
              <a:gd name="connsiteY17" fmla="*/ 119062 h 157162"/>
              <a:gd name="connsiteX18" fmla="*/ 504825 w 628650"/>
              <a:gd name="connsiteY18" fmla="*/ 128587 h 157162"/>
              <a:gd name="connsiteX19" fmla="*/ 514350 w 628650"/>
              <a:gd name="connsiteY19" fmla="*/ 142875 h 157162"/>
              <a:gd name="connsiteX20" fmla="*/ 528637 w 628650"/>
              <a:gd name="connsiteY20" fmla="*/ 147637 h 157162"/>
              <a:gd name="connsiteX21" fmla="*/ 585787 w 628650"/>
              <a:gd name="connsiteY21" fmla="*/ 157162 h 157162"/>
              <a:gd name="connsiteX22" fmla="*/ 628650 w 628650"/>
              <a:gd name="connsiteY22" fmla="*/ 152400 h 15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28650" h="157162">
                <a:moveTo>
                  <a:pt x="0" y="42862"/>
                </a:moveTo>
                <a:cubicBezTo>
                  <a:pt x="14748" y="40404"/>
                  <a:pt x="58038" y="38947"/>
                  <a:pt x="76200" y="23812"/>
                </a:cubicBezTo>
                <a:cubicBezTo>
                  <a:pt x="80597" y="20148"/>
                  <a:pt x="81678" y="13572"/>
                  <a:pt x="85725" y="9525"/>
                </a:cubicBezTo>
                <a:cubicBezTo>
                  <a:pt x="89772" y="5478"/>
                  <a:pt x="95250" y="3175"/>
                  <a:pt x="100012" y="0"/>
                </a:cubicBezTo>
                <a:cubicBezTo>
                  <a:pt x="165068" y="21685"/>
                  <a:pt x="98573" y="-1976"/>
                  <a:pt x="147637" y="19050"/>
                </a:cubicBezTo>
                <a:cubicBezTo>
                  <a:pt x="157197" y="23147"/>
                  <a:pt x="171316" y="26160"/>
                  <a:pt x="180975" y="28575"/>
                </a:cubicBezTo>
                <a:cubicBezTo>
                  <a:pt x="184150" y="33337"/>
                  <a:pt x="186453" y="38815"/>
                  <a:pt x="190500" y="42862"/>
                </a:cubicBezTo>
                <a:cubicBezTo>
                  <a:pt x="210554" y="62916"/>
                  <a:pt x="226116" y="50448"/>
                  <a:pt x="257175" y="47625"/>
                </a:cubicBezTo>
                <a:cubicBezTo>
                  <a:pt x="260003" y="48029"/>
                  <a:pt x="295730" y="51104"/>
                  <a:pt x="304800" y="57150"/>
                </a:cubicBezTo>
                <a:cubicBezTo>
                  <a:pt x="310404" y="60886"/>
                  <a:pt x="313200" y="68166"/>
                  <a:pt x="319087" y="71437"/>
                </a:cubicBezTo>
                <a:cubicBezTo>
                  <a:pt x="327864" y="76313"/>
                  <a:pt x="347662" y="80962"/>
                  <a:pt x="347662" y="80962"/>
                </a:cubicBezTo>
                <a:cubicBezTo>
                  <a:pt x="352425" y="84137"/>
                  <a:pt x="357903" y="86440"/>
                  <a:pt x="361950" y="90487"/>
                </a:cubicBezTo>
                <a:cubicBezTo>
                  <a:pt x="365997" y="94534"/>
                  <a:pt x="367005" y="101199"/>
                  <a:pt x="371475" y="104775"/>
                </a:cubicBezTo>
                <a:cubicBezTo>
                  <a:pt x="375395" y="107911"/>
                  <a:pt x="381000" y="107950"/>
                  <a:pt x="385762" y="109537"/>
                </a:cubicBezTo>
                <a:cubicBezTo>
                  <a:pt x="390525" y="112712"/>
                  <a:pt x="394819" y="116737"/>
                  <a:pt x="400050" y="119062"/>
                </a:cubicBezTo>
                <a:cubicBezTo>
                  <a:pt x="409225" y="123140"/>
                  <a:pt x="428625" y="128587"/>
                  <a:pt x="428625" y="128587"/>
                </a:cubicBezTo>
                <a:cubicBezTo>
                  <a:pt x="432346" y="126727"/>
                  <a:pt x="454954" y="114300"/>
                  <a:pt x="461962" y="114300"/>
                </a:cubicBezTo>
                <a:cubicBezTo>
                  <a:pt x="471618" y="114300"/>
                  <a:pt x="481012" y="117475"/>
                  <a:pt x="490537" y="119062"/>
                </a:cubicBezTo>
                <a:cubicBezTo>
                  <a:pt x="495300" y="122237"/>
                  <a:pt x="500778" y="124540"/>
                  <a:pt x="504825" y="128587"/>
                </a:cubicBezTo>
                <a:cubicBezTo>
                  <a:pt x="508872" y="132634"/>
                  <a:pt x="509880" y="139299"/>
                  <a:pt x="514350" y="142875"/>
                </a:cubicBezTo>
                <a:cubicBezTo>
                  <a:pt x="518270" y="146011"/>
                  <a:pt x="523810" y="146258"/>
                  <a:pt x="528637" y="147637"/>
                </a:cubicBezTo>
                <a:cubicBezTo>
                  <a:pt x="553116" y="154631"/>
                  <a:pt x="554855" y="153296"/>
                  <a:pt x="585787" y="157162"/>
                </a:cubicBezTo>
                <a:cubicBezTo>
                  <a:pt x="622268" y="151951"/>
                  <a:pt x="607900" y="152400"/>
                  <a:pt x="628650" y="152400"/>
                </a:cubicBezTo>
              </a:path>
            </a:pathLst>
          </a:custGeom>
          <a:noFill/>
          <a:ln w="76200"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sp>
        <p:nvSpPr>
          <p:cNvPr id="26" name="TextBox 25"/>
          <p:cNvSpPr txBox="1"/>
          <p:nvPr/>
        </p:nvSpPr>
        <p:spPr>
          <a:xfrm rot="680618">
            <a:off x="4978268" y="4388761"/>
            <a:ext cx="378577" cy="301722"/>
          </a:xfrm>
          <a:prstGeom prst="rect">
            <a:avLst/>
          </a:prstGeom>
          <a:noFill/>
        </p:spPr>
        <p:txBody>
          <a:bodyPr wrap="none" lIns="100685" tIns="50342" rIns="100685" bIns="50342" rtlCol="0" anchor="ctr">
            <a:spAutoFit/>
          </a:bodyPr>
          <a:lstStyle/>
          <a:p>
            <a:pPr algn="ctr"/>
            <a:r>
              <a:rPr lang="hr-HR" sz="1300" b="1" dirty="0">
                <a:solidFill>
                  <a:srgbClr val="FF0000"/>
                </a:solidFill>
              </a:rPr>
              <a:t>Po</a:t>
            </a:r>
            <a:endParaRPr lang="hr-HR" sz="1100" b="1" dirty="0">
              <a:solidFill>
                <a:srgbClr val="FF0000"/>
              </a:solidFill>
            </a:endParaRPr>
          </a:p>
        </p:txBody>
      </p:sp>
      <p:sp>
        <p:nvSpPr>
          <p:cNvPr id="27" name="Rona"/>
          <p:cNvSpPr/>
          <p:nvPr/>
        </p:nvSpPr>
        <p:spPr>
          <a:xfrm>
            <a:off x="4392134" y="4253380"/>
            <a:ext cx="581196" cy="414337"/>
          </a:xfrm>
          <a:custGeom>
            <a:avLst/>
            <a:gdLst>
              <a:gd name="connsiteX0" fmla="*/ 581196 w 581196"/>
              <a:gd name="connsiteY0" fmla="*/ 66675 h 414337"/>
              <a:gd name="connsiteX1" fmla="*/ 557383 w 581196"/>
              <a:gd name="connsiteY1" fmla="*/ 71437 h 414337"/>
              <a:gd name="connsiteX2" fmla="*/ 543096 w 581196"/>
              <a:gd name="connsiteY2" fmla="*/ 76200 h 414337"/>
              <a:gd name="connsiteX3" fmla="*/ 509758 w 581196"/>
              <a:gd name="connsiteY3" fmla="*/ 71437 h 414337"/>
              <a:gd name="connsiteX4" fmla="*/ 438321 w 581196"/>
              <a:gd name="connsiteY4" fmla="*/ 66675 h 414337"/>
              <a:gd name="connsiteX5" fmla="*/ 428796 w 581196"/>
              <a:gd name="connsiteY5" fmla="*/ 52387 h 414337"/>
              <a:gd name="connsiteX6" fmla="*/ 424033 w 581196"/>
              <a:gd name="connsiteY6" fmla="*/ 9525 h 414337"/>
              <a:gd name="connsiteX7" fmla="*/ 395458 w 581196"/>
              <a:gd name="connsiteY7" fmla="*/ 0 h 414337"/>
              <a:gd name="connsiteX8" fmla="*/ 343071 w 581196"/>
              <a:gd name="connsiteY8" fmla="*/ 4762 h 414337"/>
              <a:gd name="connsiteX9" fmla="*/ 338308 w 581196"/>
              <a:gd name="connsiteY9" fmla="*/ 19050 h 414337"/>
              <a:gd name="connsiteX10" fmla="*/ 328783 w 581196"/>
              <a:gd name="connsiteY10" fmla="*/ 33337 h 414337"/>
              <a:gd name="connsiteX11" fmla="*/ 300208 w 581196"/>
              <a:gd name="connsiteY11" fmla="*/ 38100 h 414337"/>
              <a:gd name="connsiteX12" fmla="*/ 276396 w 581196"/>
              <a:gd name="connsiteY12" fmla="*/ 76200 h 414337"/>
              <a:gd name="connsiteX13" fmla="*/ 257346 w 581196"/>
              <a:gd name="connsiteY13" fmla="*/ 104775 h 414337"/>
              <a:gd name="connsiteX14" fmla="*/ 243058 w 581196"/>
              <a:gd name="connsiteY14" fmla="*/ 76200 h 414337"/>
              <a:gd name="connsiteX15" fmla="*/ 228771 w 581196"/>
              <a:gd name="connsiteY15" fmla="*/ 71437 h 414337"/>
              <a:gd name="connsiteX16" fmla="*/ 176383 w 581196"/>
              <a:gd name="connsiteY16" fmla="*/ 66675 h 414337"/>
              <a:gd name="connsiteX17" fmla="*/ 162096 w 581196"/>
              <a:gd name="connsiteY17" fmla="*/ 71437 h 414337"/>
              <a:gd name="connsiteX18" fmla="*/ 147808 w 581196"/>
              <a:gd name="connsiteY18" fmla="*/ 100012 h 414337"/>
              <a:gd name="connsiteX19" fmla="*/ 138283 w 581196"/>
              <a:gd name="connsiteY19" fmla="*/ 114300 h 414337"/>
              <a:gd name="connsiteX20" fmla="*/ 133521 w 581196"/>
              <a:gd name="connsiteY20" fmla="*/ 128587 h 414337"/>
              <a:gd name="connsiteX21" fmla="*/ 104946 w 581196"/>
              <a:gd name="connsiteY21" fmla="*/ 152400 h 414337"/>
              <a:gd name="connsiteX22" fmla="*/ 100183 w 581196"/>
              <a:gd name="connsiteY22" fmla="*/ 166687 h 414337"/>
              <a:gd name="connsiteX23" fmla="*/ 100183 w 581196"/>
              <a:gd name="connsiteY23" fmla="*/ 209550 h 414337"/>
              <a:gd name="connsiteX24" fmla="*/ 85896 w 581196"/>
              <a:gd name="connsiteY24" fmla="*/ 219075 h 414337"/>
              <a:gd name="connsiteX25" fmla="*/ 71608 w 581196"/>
              <a:gd name="connsiteY25" fmla="*/ 247650 h 414337"/>
              <a:gd name="connsiteX26" fmla="*/ 62083 w 581196"/>
              <a:gd name="connsiteY26" fmla="*/ 276225 h 414337"/>
              <a:gd name="connsiteX27" fmla="*/ 47796 w 581196"/>
              <a:gd name="connsiteY27" fmla="*/ 309562 h 414337"/>
              <a:gd name="connsiteX28" fmla="*/ 43033 w 581196"/>
              <a:gd name="connsiteY28" fmla="*/ 361950 h 414337"/>
              <a:gd name="connsiteX29" fmla="*/ 28746 w 581196"/>
              <a:gd name="connsiteY29" fmla="*/ 366712 h 414337"/>
              <a:gd name="connsiteX30" fmla="*/ 14458 w 581196"/>
              <a:gd name="connsiteY30" fmla="*/ 376237 h 414337"/>
              <a:gd name="connsiteX31" fmla="*/ 171 w 581196"/>
              <a:gd name="connsiteY31" fmla="*/ 409575 h 414337"/>
              <a:gd name="connsiteX32" fmla="*/ 171 w 581196"/>
              <a:gd name="connsiteY32" fmla="*/ 414337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81196" h="414337">
                <a:moveTo>
                  <a:pt x="581196" y="66675"/>
                </a:moveTo>
                <a:cubicBezTo>
                  <a:pt x="573258" y="68262"/>
                  <a:pt x="565236" y="69474"/>
                  <a:pt x="557383" y="71437"/>
                </a:cubicBezTo>
                <a:cubicBezTo>
                  <a:pt x="552513" y="72655"/>
                  <a:pt x="548116" y="76200"/>
                  <a:pt x="543096" y="76200"/>
                </a:cubicBezTo>
                <a:cubicBezTo>
                  <a:pt x="531870" y="76200"/>
                  <a:pt x="520937" y="72453"/>
                  <a:pt x="509758" y="71437"/>
                </a:cubicBezTo>
                <a:cubicBezTo>
                  <a:pt x="485991" y="69276"/>
                  <a:pt x="462133" y="68262"/>
                  <a:pt x="438321" y="66675"/>
                </a:cubicBezTo>
                <a:cubicBezTo>
                  <a:pt x="435146" y="61912"/>
                  <a:pt x="430184" y="57940"/>
                  <a:pt x="428796" y="52387"/>
                </a:cubicBezTo>
                <a:cubicBezTo>
                  <a:pt x="425309" y="38441"/>
                  <a:pt x="431751" y="21653"/>
                  <a:pt x="424033" y="9525"/>
                </a:cubicBezTo>
                <a:cubicBezTo>
                  <a:pt x="418643" y="1055"/>
                  <a:pt x="395458" y="0"/>
                  <a:pt x="395458" y="0"/>
                </a:cubicBezTo>
                <a:cubicBezTo>
                  <a:pt x="377996" y="1587"/>
                  <a:pt x="359706" y="-783"/>
                  <a:pt x="343071" y="4762"/>
                </a:cubicBezTo>
                <a:cubicBezTo>
                  <a:pt x="338308" y="6350"/>
                  <a:pt x="340553" y="14560"/>
                  <a:pt x="338308" y="19050"/>
                </a:cubicBezTo>
                <a:cubicBezTo>
                  <a:pt x="335748" y="24169"/>
                  <a:pt x="333902" y="30777"/>
                  <a:pt x="328783" y="33337"/>
                </a:cubicBezTo>
                <a:cubicBezTo>
                  <a:pt x="320146" y="37655"/>
                  <a:pt x="309733" y="36512"/>
                  <a:pt x="300208" y="38100"/>
                </a:cubicBezTo>
                <a:cubicBezTo>
                  <a:pt x="288873" y="72105"/>
                  <a:pt x="299037" y="61106"/>
                  <a:pt x="276396" y="76200"/>
                </a:cubicBezTo>
                <a:cubicBezTo>
                  <a:pt x="274902" y="82176"/>
                  <a:pt x="273007" y="107908"/>
                  <a:pt x="257346" y="104775"/>
                </a:cubicBezTo>
                <a:cubicBezTo>
                  <a:pt x="246306" y="102567"/>
                  <a:pt x="248518" y="81660"/>
                  <a:pt x="243058" y="76200"/>
                </a:cubicBezTo>
                <a:cubicBezTo>
                  <a:pt x="239508" y="72650"/>
                  <a:pt x="233741" y="72147"/>
                  <a:pt x="228771" y="71437"/>
                </a:cubicBezTo>
                <a:cubicBezTo>
                  <a:pt x="211413" y="68957"/>
                  <a:pt x="193846" y="68262"/>
                  <a:pt x="176383" y="66675"/>
                </a:cubicBezTo>
                <a:cubicBezTo>
                  <a:pt x="171621" y="68262"/>
                  <a:pt x="166016" y="68301"/>
                  <a:pt x="162096" y="71437"/>
                </a:cubicBezTo>
                <a:cubicBezTo>
                  <a:pt x="150724" y="80535"/>
                  <a:pt x="153559" y="88510"/>
                  <a:pt x="147808" y="100012"/>
                </a:cubicBezTo>
                <a:cubicBezTo>
                  <a:pt x="145248" y="105132"/>
                  <a:pt x="141458" y="109537"/>
                  <a:pt x="138283" y="114300"/>
                </a:cubicBezTo>
                <a:cubicBezTo>
                  <a:pt x="136696" y="119062"/>
                  <a:pt x="136306" y="124410"/>
                  <a:pt x="133521" y="128587"/>
                </a:cubicBezTo>
                <a:cubicBezTo>
                  <a:pt x="126187" y="139588"/>
                  <a:pt x="115488" y="145372"/>
                  <a:pt x="104946" y="152400"/>
                </a:cubicBezTo>
                <a:cubicBezTo>
                  <a:pt x="103358" y="157162"/>
                  <a:pt x="100183" y="161667"/>
                  <a:pt x="100183" y="166687"/>
                </a:cubicBezTo>
                <a:cubicBezTo>
                  <a:pt x="100183" y="194150"/>
                  <a:pt x="120807" y="168302"/>
                  <a:pt x="100183" y="209550"/>
                </a:cubicBezTo>
                <a:cubicBezTo>
                  <a:pt x="97623" y="214669"/>
                  <a:pt x="90658" y="215900"/>
                  <a:pt x="85896" y="219075"/>
                </a:cubicBezTo>
                <a:cubicBezTo>
                  <a:pt x="68521" y="271193"/>
                  <a:pt x="96234" y="192241"/>
                  <a:pt x="71608" y="247650"/>
                </a:cubicBezTo>
                <a:cubicBezTo>
                  <a:pt x="67530" y="256825"/>
                  <a:pt x="66573" y="267245"/>
                  <a:pt x="62083" y="276225"/>
                </a:cubicBezTo>
                <a:cubicBezTo>
                  <a:pt x="50313" y="299765"/>
                  <a:pt x="54803" y="288540"/>
                  <a:pt x="47796" y="309562"/>
                </a:cubicBezTo>
                <a:cubicBezTo>
                  <a:pt x="55936" y="338054"/>
                  <a:pt x="66704" y="342224"/>
                  <a:pt x="43033" y="361950"/>
                </a:cubicBezTo>
                <a:cubicBezTo>
                  <a:pt x="39177" y="365164"/>
                  <a:pt x="33508" y="365125"/>
                  <a:pt x="28746" y="366712"/>
                </a:cubicBezTo>
                <a:cubicBezTo>
                  <a:pt x="23983" y="369887"/>
                  <a:pt x="18122" y="371840"/>
                  <a:pt x="14458" y="376237"/>
                </a:cubicBezTo>
                <a:cubicBezTo>
                  <a:pt x="9589" y="382080"/>
                  <a:pt x="2298" y="401066"/>
                  <a:pt x="171" y="409575"/>
                </a:cubicBezTo>
                <a:cubicBezTo>
                  <a:pt x="-214" y="411115"/>
                  <a:pt x="171" y="412750"/>
                  <a:pt x="171" y="414337"/>
                </a:cubicBezTo>
              </a:path>
            </a:pathLst>
          </a:custGeom>
          <a:noFill/>
          <a:ln w="76200"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sp>
        <p:nvSpPr>
          <p:cNvPr id="28" name="TextBox 27"/>
          <p:cNvSpPr txBox="1"/>
          <p:nvPr/>
        </p:nvSpPr>
        <p:spPr>
          <a:xfrm rot="19914725">
            <a:off x="4386220" y="4236154"/>
            <a:ext cx="556254" cy="301722"/>
          </a:xfrm>
          <a:prstGeom prst="rect">
            <a:avLst/>
          </a:prstGeom>
          <a:noFill/>
        </p:spPr>
        <p:txBody>
          <a:bodyPr wrap="none" lIns="100685" tIns="50342" rIns="100685" bIns="50342" rtlCol="0" anchor="ctr">
            <a:spAutoFit/>
          </a:bodyPr>
          <a:lstStyle/>
          <a:p>
            <a:pPr algn="ctr"/>
            <a:r>
              <a:rPr lang="hr-HR" sz="1300" b="1" dirty="0" err="1">
                <a:solidFill>
                  <a:srgbClr val="FF0000"/>
                </a:solidFill>
              </a:rPr>
              <a:t>Rona</a:t>
            </a:r>
            <a:endParaRPr lang="hr-HR" sz="1300" b="1" dirty="0">
              <a:solidFill>
                <a:srgbClr val="FF0000"/>
              </a:solidFill>
            </a:endParaRPr>
          </a:p>
        </p:txBody>
      </p:sp>
      <p:sp>
        <p:nvSpPr>
          <p:cNvPr id="29" name="Tiber"/>
          <p:cNvSpPr/>
          <p:nvPr/>
        </p:nvSpPr>
        <p:spPr>
          <a:xfrm>
            <a:off x="5259080" y="4910604"/>
            <a:ext cx="76261" cy="323851"/>
          </a:xfrm>
          <a:custGeom>
            <a:avLst/>
            <a:gdLst>
              <a:gd name="connsiteX0" fmla="*/ 28575 w 76262"/>
              <a:gd name="connsiteY0" fmla="*/ 0 h 323850"/>
              <a:gd name="connsiteX1" fmla="*/ 52387 w 76262"/>
              <a:gd name="connsiteY1" fmla="*/ 14287 h 323850"/>
              <a:gd name="connsiteX2" fmla="*/ 61912 w 76262"/>
              <a:gd name="connsiteY2" fmla="*/ 47625 h 323850"/>
              <a:gd name="connsiteX3" fmla="*/ 71437 w 76262"/>
              <a:gd name="connsiteY3" fmla="*/ 61912 h 323850"/>
              <a:gd name="connsiteX4" fmla="*/ 76200 w 76262"/>
              <a:gd name="connsiteY4" fmla="*/ 80962 h 323850"/>
              <a:gd name="connsiteX5" fmla="*/ 52387 w 76262"/>
              <a:gd name="connsiteY5" fmla="*/ 128587 h 323850"/>
              <a:gd name="connsiteX6" fmla="*/ 42862 w 76262"/>
              <a:gd name="connsiteY6" fmla="*/ 147637 h 323850"/>
              <a:gd name="connsiteX7" fmla="*/ 28575 w 76262"/>
              <a:gd name="connsiteY7" fmla="*/ 152400 h 323850"/>
              <a:gd name="connsiteX8" fmla="*/ 19050 w 76262"/>
              <a:gd name="connsiteY8" fmla="*/ 166687 h 323850"/>
              <a:gd name="connsiteX9" fmla="*/ 38100 w 76262"/>
              <a:gd name="connsiteY9" fmla="*/ 204787 h 323850"/>
              <a:gd name="connsiteX10" fmla="*/ 47625 w 76262"/>
              <a:gd name="connsiteY10" fmla="*/ 233362 h 323850"/>
              <a:gd name="connsiteX11" fmla="*/ 57150 w 76262"/>
              <a:gd name="connsiteY11" fmla="*/ 266700 h 323850"/>
              <a:gd name="connsiteX12" fmla="*/ 52387 w 76262"/>
              <a:gd name="connsiteY12" fmla="*/ 285750 h 323850"/>
              <a:gd name="connsiteX13" fmla="*/ 33337 w 76262"/>
              <a:gd name="connsiteY13" fmla="*/ 290512 h 323850"/>
              <a:gd name="connsiteX14" fmla="*/ 19050 w 76262"/>
              <a:gd name="connsiteY14" fmla="*/ 300037 h 323850"/>
              <a:gd name="connsiteX15" fmla="*/ 0 w 76262"/>
              <a:gd name="connsiteY15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62" h="323850">
                <a:moveTo>
                  <a:pt x="28575" y="0"/>
                </a:moveTo>
                <a:cubicBezTo>
                  <a:pt x="36512" y="4762"/>
                  <a:pt x="45842" y="7742"/>
                  <a:pt x="52387" y="14287"/>
                </a:cubicBezTo>
                <a:cubicBezTo>
                  <a:pt x="54706" y="16606"/>
                  <a:pt x="61818" y="47405"/>
                  <a:pt x="61912" y="47625"/>
                </a:cubicBezTo>
                <a:cubicBezTo>
                  <a:pt x="64167" y="52886"/>
                  <a:pt x="68262" y="57150"/>
                  <a:pt x="71437" y="61912"/>
                </a:cubicBezTo>
                <a:cubicBezTo>
                  <a:pt x="73025" y="68262"/>
                  <a:pt x="76793" y="74443"/>
                  <a:pt x="76200" y="80962"/>
                </a:cubicBezTo>
                <a:cubicBezTo>
                  <a:pt x="73356" y="112245"/>
                  <a:pt x="69876" y="111100"/>
                  <a:pt x="52387" y="128587"/>
                </a:cubicBezTo>
                <a:cubicBezTo>
                  <a:pt x="49212" y="134937"/>
                  <a:pt x="47882" y="142617"/>
                  <a:pt x="42862" y="147637"/>
                </a:cubicBezTo>
                <a:cubicBezTo>
                  <a:pt x="39312" y="151187"/>
                  <a:pt x="32495" y="149264"/>
                  <a:pt x="28575" y="152400"/>
                </a:cubicBezTo>
                <a:cubicBezTo>
                  <a:pt x="24106" y="155976"/>
                  <a:pt x="22225" y="161925"/>
                  <a:pt x="19050" y="166687"/>
                </a:cubicBezTo>
                <a:cubicBezTo>
                  <a:pt x="31144" y="227167"/>
                  <a:pt x="13086" y="159763"/>
                  <a:pt x="38100" y="204787"/>
                </a:cubicBezTo>
                <a:cubicBezTo>
                  <a:pt x="42976" y="213564"/>
                  <a:pt x="45190" y="223621"/>
                  <a:pt x="47625" y="233362"/>
                </a:cubicBezTo>
                <a:cubicBezTo>
                  <a:pt x="53604" y="257282"/>
                  <a:pt x="50317" y="246203"/>
                  <a:pt x="57150" y="266700"/>
                </a:cubicBezTo>
                <a:cubicBezTo>
                  <a:pt x="55562" y="273050"/>
                  <a:pt x="57015" y="281122"/>
                  <a:pt x="52387" y="285750"/>
                </a:cubicBezTo>
                <a:cubicBezTo>
                  <a:pt x="47759" y="290378"/>
                  <a:pt x="39353" y="287934"/>
                  <a:pt x="33337" y="290512"/>
                </a:cubicBezTo>
                <a:cubicBezTo>
                  <a:pt x="28076" y="292767"/>
                  <a:pt x="23812" y="296862"/>
                  <a:pt x="19050" y="300037"/>
                </a:cubicBezTo>
                <a:cubicBezTo>
                  <a:pt x="7937" y="322262"/>
                  <a:pt x="15875" y="315912"/>
                  <a:pt x="0" y="323850"/>
                </a:cubicBezTo>
              </a:path>
            </a:pathLst>
          </a:custGeom>
          <a:noFill/>
          <a:ln w="76200"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sp>
        <p:nvSpPr>
          <p:cNvPr id="30" name="TextBox 29"/>
          <p:cNvSpPr txBox="1"/>
          <p:nvPr/>
        </p:nvSpPr>
        <p:spPr>
          <a:xfrm rot="5225198">
            <a:off x="5112829" y="4922730"/>
            <a:ext cx="559203" cy="301722"/>
          </a:xfrm>
          <a:prstGeom prst="rect">
            <a:avLst/>
          </a:prstGeom>
          <a:noFill/>
        </p:spPr>
        <p:txBody>
          <a:bodyPr wrap="none" lIns="100685" tIns="50342" rIns="100685" bIns="50342" rtlCol="0" anchor="ctr">
            <a:spAutoFit/>
          </a:bodyPr>
          <a:lstStyle/>
          <a:p>
            <a:pPr algn="ctr"/>
            <a:r>
              <a:rPr lang="hr-HR" sz="1300" b="1" dirty="0" err="1">
                <a:solidFill>
                  <a:srgbClr val="FF0000"/>
                </a:solidFill>
              </a:rPr>
              <a:t>Tiber</a:t>
            </a:r>
            <a:endParaRPr lang="hr-HR" sz="1300" b="1" dirty="0">
              <a:solidFill>
                <a:srgbClr val="FF0000"/>
              </a:solidFill>
            </a:endParaRPr>
          </a:p>
        </p:txBody>
      </p:sp>
      <p:sp>
        <p:nvSpPr>
          <p:cNvPr id="31" name="Laba"/>
          <p:cNvSpPr/>
          <p:nvPr/>
        </p:nvSpPr>
        <p:spPr>
          <a:xfrm>
            <a:off x="5460234" y="3215050"/>
            <a:ext cx="506539" cy="690749"/>
          </a:xfrm>
          <a:custGeom>
            <a:avLst/>
            <a:gdLst>
              <a:gd name="connsiteX0" fmla="*/ 490092 w 506538"/>
              <a:gd name="connsiteY0" fmla="*/ 578900 h 690749"/>
              <a:gd name="connsiteX1" fmla="*/ 493381 w 506538"/>
              <a:gd name="connsiteY1" fmla="*/ 621660 h 690749"/>
              <a:gd name="connsiteX2" fmla="*/ 499960 w 506538"/>
              <a:gd name="connsiteY2" fmla="*/ 628239 h 690749"/>
              <a:gd name="connsiteX3" fmla="*/ 503249 w 506538"/>
              <a:gd name="connsiteY3" fmla="*/ 641395 h 690749"/>
              <a:gd name="connsiteX4" fmla="*/ 506538 w 506538"/>
              <a:gd name="connsiteY4" fmla="*/ 651263 h 690749"/>
              <a:gd name="connsiteX5" fmla="*/ 503249 w 506538"/>
              <a:gd name="connsiteY5" fmla="*/ 667709 h 690749"/>
              <a:gd name="connsiteX6" fmla="*/ 499960 w 506538"/>
              <a:gd name="connsiteY6" fmla="*/ 677577 h 690749"/>
              <a:gd name="connsiteX7" fmla="*/ 490092 w 506538"/>
              <a:gd name="connsiteY7" fmla="*/ 680866 h 690749"/>
              <a:gd name="connsiteX8" fmla="*/ 480225 w 506538"/>
              <a:gd name="connsiteY8" fmla="*/ 687444 h 690749"/>
              <a:gd name="connsiteX9" fmla="*/ 437465 w 506538"/>
              <a:gd name="connsiteY9" fmla="*/ 684155 h 690749"/>
              <a:gd name="connsiteX10" fmla="*/ 424308 w 506538"/>
              <a:gd name="connsiteY10" fmla="*/ 670998 h 690749"/>
              <a:gd name="connsiteX11" fmla="*/ 411151 w 506538"/>
              <a:gd name="connsiteY11" fmla="*/ 654552 h 690749"/>
              <a:gd name="connsiteX12" fmla="*/ 378259 w 506538"/>
              <a:gd name="connsiteY12" fmla="*/ 647974 h 690749"/>
              <a:gd name="connsiteX13" fmla="*/ 368392 w 506538"/>
              <a:gd name="connsiteY13" fmla="*/ 644685 h 690749"/>
              <a:gd name="connsiteX14" fmla="*/ 365102 w 506538"/>
              <a:gd name="connsiteY14" fmla="*/ 634817 h 690749"/>
              <a:gd name="connsiteX15" fmla="*/ 358524 w 506538"/>
              <a:gd name="connsiteY15" fmla="*/ 624949 h 690749"/>
              <a:gd name="connsiteX16" fmla="*/ 355235 w 506538"/>
              <a:gd name="connsiteY16" fmla="*/ 615082 h 690749"/>
              <a:gd name="connsiteX17" fmla="*/ 338789 w 506538"/>
              <a:gd name="connsiteY17" fmla="*/ 601925 h 690749"/>
              <a:gd name="connsiteX18" fmla="*/ 335499 w 506538"/>
              <a:gd name="connsiteY18" fmla="*/ 592057 h 690749"/>
              <a:gd name="connsiteX19" fmla="*/ 322343 w 506538"/>
              <a:gd name="connsiteY19" fmla="*/ 578900 h 690749"/>
              <a:gd name="connsiteX20" fmla="*/ 335499 w 506538"/>
              <a:gd name="connsiteY20" fmla="*/ 546008 h 690749"/>
              <a:gd name="connsiteX21" fmla="*/ 355235 w 506538"/>
              <a:gd name="connsiteY21" fmla="*/ 532852 h 690749"/>
              <a:gd name="connsiteX22" fmla="*/ 348656 w 506538"/>
              <a:gd name="connsiteY22" fmla="*/ 516405 h 690749"/>
              <a:gd name="connsiteX23" fmla="*/ 338789 w 506538"/>
              <a:gd name="connsiteY23" fmla="*/ 509827 h 690749"/>
              <a:gd name="connsiteX24" fmla="*/ 332210 w 506538"/>
              <a:gd name="connsiteY24" fmla="*/ 503249 h 690749"/>
              <a:gd name="connsiteX25" fmla="*/ 312475 w 506538"/>
              <a:gd name="connsiteY25" fmla="*/ 493381 h 690749"/>
              <a:gd name="connsiteX26" fmla="*/ 292740 w 506538"/>
              <a:gd name="connsiteY26" fmla="*/ 473646 h 690749"/>
              <a:gd name="connsiteX27" fmla="*/ 286161 w 506538"/>
              <a:gd name="connsiteY27" fmla="*/ 467067 h 690749"/>
              <a:gd name="connsiteX28" fmla="*/ 276294 w 506538"/>
              <a:gd name="connsiteY28" fmla="*/ 460489 h 690749"/>
              <a:gd name="connsiteX29" fmla="*/ 269715 w 506538"/>
              <a:gd name="connsiteY29" fmla="*/ 440754 h 690749"/>
              <a:gd name="connsiteX30" fmla="*/ 266426 w 506538"/>
              <a:gd name="connsiteY30" fmla="*/ 427597 h 690749"/>
              <a:gd name="connsiteX31" fmla="*/ 256558 w 506538"/>
              <a:gd name="connsiteY31" fmla="*/ 421018 h 690749"/>
              <a:gd name="connsiteX32" fmla="*/ 246691 w 506538"/>
              <a:gd name="connsiteY32" fmla="*/ 391416 h 690749"/>
              <a:gd name="connsiteX33" fmla="*/ 243402 w 506538"/>
              <a:gd name="connsiteY33" fmla="*/ 381548 h 690749"/>
              <a:gd name="connsiteX34" fmla="*/ 233534 w 506538"/>
              <a:gd name="connsiteY34" fmla="*/ 374969 h 690749"/>
              <a:gd name="connsiteX35" fmla="*/ 226956 w 506538"/>
              <a:gd name="connsiteY35" fmla="*/ 355234 h 690749"/>
              <a:gd name="connsiteX36" fmla="*/ 220377 w 506538"/>
              <a:gd name="connsiteY36" fmla="*/ 348656 h 690749"/>
              <a:gd name="connsiteX37" fmla="*/ 200642 w 506538"/>
              <a:gd name="connsiteY37" fmla="*/ 342077 h 690749"/>
              <a:gd name="connsiteX38" fmla="*/ 161171 w 506538"/>
              <a:gd name="connsiteY38" fmla="*/ 332210 h 690749"/>
              <a:gd name="connsiteX39" fmla="*/ 148015 w 506538"/>
              <a:gd name="connsiteY39" fmla="*/ 312475 h 690749"/>
              <a:gd name="connsiteX40" fmla="*/ 141436 w 506538"/>
              <a:gd name="connsiteY40" fmla="*/ 305896 h 690749"/>
              <a:gd name="connsiteX41" fmla="*/ 134858 w 506538"/>
              <a:gd name="connsiteY41" fmla="*/ 296028 h 690749"/>
              <a:gd name="connsiteX42" fmla="*/ 144725 w 506538"/>
              <a:gd name="connsiteY42" fmla="*/ 266426 h 690749"/>
              <a:gd name="connsiteX43" fmla="*/ 148015 w 506538"/>
              <a:gd name="connsiteY43" fmla="*/ 256558 h 690749"/>
              <a:gd name="connsiteX44" fmla="*/ 167750 w 506538"/>
              <a:gd name="connsiteY44" fmla="*/ 243401 h 690749"/>
              <a:gd name="connsiteX45" fmla="*/ 177617 w 506538"/>
              <a:gd name="connsiteY45" fmla="*/ 226955 h 690749"/>
              <a:gd name="connsiteX46" fmla="*/ 184196 w 506538"/>
              <a:gd name="connsiteY46" fmla="*/ 203931 h 690749"/>
              <a:gd name="connsiteX47" fmla="*/ 190774 w 506538"/>
              <a:gd name="connsiteY47" fmla="*/ 194063 h 690749"/>
              <a:gd name="connsiteX48" fmla="*/ 194063 w 506538"/>
              <a:gd name="connsiteY48" fmla="*/ 184195 h 690749"/>
              <a:gd name="connsiteX49" fmla="*/ 187485 w 506538"/>
              <a:gd name="connsiteY49" fmla="*/ 161171 h 690749"/>
              <a:gd name="connsiteX50" fmla="*/ 184196 w 506538"/>
              <a:gd name="connsiteY50" fmla="*/ 151303 h 690749"/>
              <a:gd name="connsiteX51" fmla="*/ 164461 w 506538"/>
              <a:gd name="connsiteY51" fmla="*/ 141436 h 690749"/>
              <a:gd name="connsiteX52" fmla="*/ 157882 w 506538"/>
              <a:gd name="connsiteY52" fmla="*/ 134857 h 690749"/>
              <a:gd name="connsiteX53" fmla="*/ 148015 w 506538"/>
              <a:gd name="connsiteY53" fmla="*/ 118411 h 690749"/>
              <a:gd name="connsiteX54" fmla="*/ 138147 w 506538"/>
              <a:gd name="connsiteY54" fmla="*/ 115122 h 690749"/>
              <a:gd name="connsiteX55" fmla="*/ 118412 w 506538"/>
              <a:gd name="connsiteY55" fmla="*/ 101965 h 690749"/>
              <a:gd name="connsiteX56" fmla="*/ 105255 w 506538"/>
              <a:gd name="connsiteY56" fmla="*/ 88808 h 690749"/>
              <a:gd name="connsiteX57" fmla="*/ 85520 w 506538"/>
              <a:gd name="connsiteY57" fmla="*/ 75652 h 690749"/>
              <a:gd name="connsiteX58" fmla="*/ 69074 w 506538"/>
              <a:gd name="connsiteY58" fmla="*/ 62495 h 690749"/>
              <a:gd name="connsiteX59" fmla="*/ 65784 w 506538"/>
              <a:gd name="connsiteY59" fmla="*/ 52627 h 690749"/>
              <a:gd name="connsiteX60" fmla="*/ 46049 w 506538"/>
              <a:gd name="connsiteY60" fmla="*/ 42759 h 690749"/>
              <a:gd name="connsiteX61" fmla="*/ 32892 w 506538"/>
              <a:gd name="connsiteY61" fmla="*/ 26313 h 690749"/>
              <a:gd name="connsiteX62" fmla="*/ 19735 w 506538"/>
              <a:gd name="connsiteY62" fmla="*/ 23024 h 690749"/>
              <a:gd name="connsiteX63" fmla="*/ 6579 w 506538"/>
              <a:gd name="connsiteY63" fmla="*/ 6578 h 690749"/>
              <a:gd name="connsiteX64" fmla="*/ 0 w 506538"/>
              <a:gd name="connsiteY64" fmla="*/ 0 h 6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538" h="690749">
                <a:moveTo>
                  <a:pt x="490092" y="578900"/>
                </a:moveTo>
                <a:cubicBezTo>
                  <a:pt x="486011" y="599305"/>
                  <a:pt x="483860" y="597858"/>
                  <a:pt x="493381" y="621660"/>
                </a:cubicBezTo>
                <a:cubicBezTo>
                  <a:pt x="494533" y="624540"/>
                  <a:pt x="497767" y="626046"/>
                  <a:pt x="499960" y="628239"/>
                </a:cubicBezTo>
                <a:cubicBezTo>
                  <a:pt x="501056" y="632624"/>
                  <a:pt x="502007" y="637049"/>
                  <a:pt x="503249" y="641395"/>
                </a:cubicBezTo>
                <a:cubicBezTo>
                  <a:pt x="504201" y="644729"/>
                  <a:pt x="506538" y="647796"/>
                  <a:pt x="506538" y="651263"/>
                </a:cubicBezTo>
                <a:cubicBezTo>
                  <a:pt x="506538" y="656854"/>
                  <a:pt x="504605" y="662285"/>
                  <a:pt x="503249" y="667709"/>
                </a:cubicBezTo>
                <a:cubicBezTo>
                  <a:pt x="502408" y="671073"/>
                  <a:pt x="502412" y="675125"/>
                  <a:pt x="499960" y="677577"/>
                </a:cubicBezTo>
                <a:cubicBezTo>
                  <a:pt x="497508" y="680029"/>
                  <a:pt x="493381" y="679770"/>
                  <a:pt x="490092" y="680866"/>
                </a:cubicBezTo>
                <a:cubicBezTo>
                  <a:pt x="486803" y="683059"/>
                  <a:pt x="483858" y="685887"/>
                  <a:pt x="480225" y="687444"/>
                </a:cubicBezTo>
                <a:cubicBezTo>
                  <a:pt x="463561" y="694586"/>
                  <a:pt x="457395" y="688584"/>
                  <a:pt x="437465" y="684155"/>
                </a:cubicBezTo>
                <a:cubicBezTo>
                  <a:pt x="433079" y="679769"/>
                  <a:pt x="427748" y="676159"/>
                  <a:pt x="424308" y="670998"/>
                </a:cubicBezTo>
                <a:cubicBezTo>
                  <a:pt x="421320" y="666515"/>
                  <a:pt x="416359" y="657677"/>
                  <a:pt x="411151" y="654552"/>
                </a:cubicBezTo>
                <a:cubicBezTo>
                  <a:pt x="403975" y="650246"/>
                  <a:pt x="382250" y="648544"/>
                  <a:pt x="378259" y="647974"/>
                </a:cubicBezTo>
                <a:cubicBezTo>
                  <a:pt x="374970" y="646878"/>
                  <a:pt x="370843" y="647136"/>
                  <a:pt x="368392" y="644685"/>
                </a:cubicBezTo>
                <a:cubicBezTo>
                  <a:pt x="365940" y="642233"/>
                  <a:pt x="366653" y="637918"/>
                  <a:pt x="365102" y="634817"/>
                </a:cubicBezTo>
                <a:cubicBezTo>
                  <a:pt x="363334" y="631281"/>
                  <a:pt x="360292" y="628485"/>
                  <a:pt x="358524" y="624949"/>
                </a:cubicBezTo>
                <a:cubicBezTo>
                  <a:pt x="356974" y="621848"/>
                  <a:pt x="357019" y="618055"/>
                  <a:pt x="355235" y="615082"/>
                </a:cubicBezTo>
                <a:cubicBezTo>
                  <a:pt x="352110" y="609874"/>
                  <a:pt x="343272" y="604913"/>
                  <a:pt x="338789" y="601925"/>
                </a:cubicBezTo>
                <a:cubicBezTo>
                  <a:pt x="337692" y="598636"/>
                  <a:pt x="337951" y="594509"/>
                  <a:pt x="335499" y="592057"/>
                </a:cubicBezTo>
                <a:cubicBezTo>
                  <a:pt x="317958" y="574516"/>
                  <a:pt x="331113" y="605214"/>
                  <a:pt x="322343" y="578900"/>
                </a:cubicBezTo>
                <a:cubicBezTo>
                  <a:pt x="326763" y="561221"/>
                  <a:pt x="323527" y="554987"/>
                  <a:pt x="335499" y="546008"/>
                </a:cubicBezTo>
                <a:cubicBezTo>
                  <a:pt x="341824" y="541264"/>
                  <a:pt x="355235" y="532852"/>
                  <a:pt x="355235" y="532852"/>
                </a:cubicBezTo>
                <a:cubicBezTo>
                  <a:pt x="353042" y="527370"/>
                  <a:pt x="352088" y="521210"/>
                  <a:pt x="348656" y="516405"/>
                </a:cubicBezTo>
                <a:cubicBezTo>
                  <a:pt x="346358" y="513188"/>
                  <a:pt x="341876" y="512296"/>
                  <a:pt x="338789" y="509827"/>
                </a:cubicBezTo>
                <a:cubicBezTo>
                  <a:pt x="336367" y="507890"/>
                  <a:pt x="334632" y="505186"/>
                  <a:pt x="332210" y="503249"/>
                </a:cubicBezTo>
                <a:cubicBezTo>
                  <a:pt x="323099" y="495960"/>
                  <a:pt x="322900" y="496856"/>
                  <a:pt x="312475" y="493381"/>
                </a:cubicBezTo>
                <a:lnTo>
                  <a:pt x="292740" y="473646"/>
                </a:lnTo>
                <a:cubicBezTo>
                  <a:pt x="290547" y="471453"/>
                  <a:pt x="288741" y="468787"/>
                  <a:pt x="286161" y="467067"/>
                </a:cubicBezTo>
                <a:lnTo>
                  <a:pt x="276294" y="460489"/>
                </a:lnTo>
                <a:cubicBezTo>
                  <a:pt x="274101" y="453911"/>
                  <a:pt x="271397" y="447481"/>
                  <a:pt x="269715" y="440754"/>
                </a:cubicBezTo>
                <a:cubicBezTo>
                  <a:pt x="268619" y="436368"/>
                  <a:pt x="268934" y="431358"/>
                  <a:pt x="266426" y="427597"/>
                </a:cubicBezTo>
                <a:cubicBezTo>
                  <a:pt x="264233" y="424308"/>
                  <a:pt x="259847" y="423211"/>
                  <a:pt x="256558" y="421018"/>
                </a:cubicBezTo>
                <a:lnTo>
                  <a:pt x="246691" y="391416"/>
                </a:lnTo>
                <a:cubicBezTo>
                  <a:pt x="245595" y="388127"/>
                  <a:pt x="246287" y="383471"/>
                  <a:pt x="243402" y="381548"/>
                </a:cubicBezTo>
                <a:lnTo>
                  <a:pt x="233534" y="374969"/>
                </a:lnTo>
                <a:cubicBezTo>
                  <a:pt x="231341" y="368391"/>
                  <a:pt x="231860" y="360137"/>
                  <a:pt x="226956" y="355234"/>
                </a:cubicBezTo>
                <a:cubicBezTo>
                  <a:pt x="224763" y="353041"/>
                  <a:pt x="223151" y="350043"/>
                  <a:pt x="220377" y="348656"/>
                </a:cubicBezTo>
                <a:cubicBezTo>
                  <a:pt x="214175" y="345555"/>
                  <a:pt x="207411" y="343581"/>
                  <a:pt x="200642" y="342077"/>
                </a:cubicBezTo>
                <a:cubicBezTo>
                  <a:pt x="167654" y="334747"/>
                  <a:pt x="180629" y="338695"/>
                  <a:pt x="161171" y="332210"/>
                </a:cubicBezTo>
                <a:cubicBezTo>
                  <a:pt x="146086" y="317123"/>
                  <a:pt x="163948" y="336374"/>
                  <a:pt x="148015" y="312475"/>
                </a:cubicBezTo>
                <a:cubicBezTo>
                  <a:pt x="146295" y="309895"/>
                  <a:pt x="143373" y="308318"/>
                  <a:pt x="141436" y="305896"/>
                </a:cubicBezTo>
                <a:cubicBezTo>
                  <a:pt x="138967" y="302809"/>
                  <a:pt x="137051" y="299317"/>
                  <a:pt x="134858" y="296028"/>
                </a:cubicBezTo>
                <a:cubicBezTo>
                  <a:pt x="140368" y="273988"/>
                  <a:pt x="135438" y="291192"/>
                  <a:pt x="144725" y="266426"/>
                </a:cubicBezTo>
                <a:cubicBezTo>
                  <a:pt x="145942" y="263179"/>
                  <a:pt x="145563" y="259010"/>
                  <a:pt x="148015" y="256558"/>
                </a:cubicBezTo>
                <a:cubicBezTo>
                  <a:pt x="153606" y="250967"/>
                  <a:pt x="167750" y="243401"/>
                  <a:pt x="167750" y="243401"/>
                </a:cubicBezTo>
                <a:cubicBezTo>
                  <a:pt x="177066" y="215453"/>
                  <a:pt x="164074" y="249528"/>
                  <a:pt x="177617" y="226955"/>
                </a:cubicBezTo>
                <a:cubicBezTo>
                  <a:pt x="180821" y="221614"/>
                  <a:pt x="182042" y="208958"/>
                  <a:pt x="184196" y="203931"/>
                </a:cubicBezTo>
                <a:cubicBezTo>
                  <a:pt x="185753" y="200297"/>
                  <a:pt x="189006" y="197599"/>
                  <a:pt x="190774" y="194063"/>
                </a:cubicBezTo>
                <a:cubicBezTo>
                  <a:pt x="192324" y="190962"/>
                  <a:pt x="192967" y="187484"/>
                  <a:pt x="194063" y="184195"/>
                </a:cubicBezTo>
                <a:cubicBezTo>
                  <a:pt x="191870" y="176520"/>
                  <a:pt x="189778" y="168816"/>
                  <a:pt x="187485" y="161171"/>
                </a:cubicBezTo>
                <a:cubicBezTo>
                  <a:pt x="186489" y="157850"/>
                  <a:pt x="186362" y="154010"/>
                  <a:pt x="184196" y="151303"/>
                </a:cubicBezTo>
                <a:cubicBezTo>
                  <a:pt x="179559" y="145507"/>
                  <a:pt x="170960" y="143602"/>
                  <a:pt x="164461" y="141436"/>
                </a:cubicBezTo>
                <a:cubicBezTo>
                  <a:pt x="162268" y="139243"/>
                  <a:pt x="159478" y="137516"/>
                  <a:pt x="157882" y="134857"/>
                </a:cubicBezTo>
                <a:cubicBezTo>
                  <a:pt x="152061" y="125156"/>
                  <a:pt x="158432" y="124661"/>
                  <a:pt x="148015" y="118411"/>
                </a:cubicBezTo>
                <a:cubicBezTo>
                  <a:pt x="145042" y="116627"/>
                  <a:pt x="141436" y="116218"/>
                  <a:pt x="138147" y="115122"/>
                </a:cubicBezTo>
                <a:cubicBezTo>
                  <a:pt x="122694" y="91941"/>
                  <a:pt x="142685" y="117136"/>
                  <a:pt x="118412" y="101965"/>
                </a:cubicBezTo>
                <a:cubicBezTo>
                  <a:pt x="113152" y="98678"/>
                  <a:pt x="110416" y="92248"/>
                  <a:pt x="105255" y="88808"/>
                </a:cubicBezTo>
                <a:cubicBezTo>
                  <a:pt x="98677" y="84423"/>
                  <a:pt x="91110" y="81242"/>
                  <a:pt x="85520" y="75652"/>
                </a:cubicBezTo>
                <a:cubicBezTo>
                  <a:pt x="76146" y="66278"/>
                  <a:pt x="81521" y="70793"/>
                  <a:pt x="69074" y="62495"/>
                </a:cubicBezTo>
                <a:cubicBezTo>
                  <a:pt x="67977" y="59206"/>
                  <a:pt x="67950" y="55335"/>
                  <a:pt x="65784" y="52627"/>
                </a:cubicBezTo>
                <a:cubicBezTo>
                  <a:pt x="61147" y="46831"/>
                  <a:pt x="52548" y="44926"/>
                  <a:pt x="46049" y="42759"/>
                </a:cubicBezTo>
                <a:cubicBezTo>
                  <a:pt x="43725" y="39272"/>
                  <a:pt x="37579" y="28657"/>
                  <a:pt x="32892" y="26313"/>
                </a:cubicBezTo>
                <a:cubicBezTo>
                  <a:pt x="28849" y="24291"/>
                  <a:pt x="24121" y="24120"/>
                  <a:pt x="19735" y="23024"/>
                </a:cubicBezTo>
                <a:cubicBezTo>
                  <a:pt x="81" y="9921"/>
                  <a:pt x="17172" y="24232"/>
                  <a:pt x="6579" y="6578"/>
                </a:cubicBezTo>
                <a:cubicBezTo>
                  <a:pt x="4983" y="3919"/>
                  <a:pt x="0" y="0"/>
                  <a:pt x="0" y="0"/>
                </a:cubicBezTo>
              </a:path>
            </a:pathLst>
          </a:custGeom>
          <a:noFill/>
          <a:ln w="76200"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sp>
        <p:nvSpPr>
          <p:cNvPr id="32" name="TextBox 31"/>
          <p:cNvSpPr txBox="1"/>
          <p:nvPr/>
        </p:nvSpPr>
        <p:spPr>
          <a:xfrm rot="3387926">
            <a:off x="5508505" y="3428095"/>
            <a:ext cx="527143" cy="301722"/>
          </a:xfrm>
          <a:prstGeom prst="rect">
            <a:avLst/>
          </a:prstGeom>
          <a:noFill/>
        </p:spPr>
        <p:txBody>
          <a:bodyPr wrap="none" lIns="100685" tIns="50342" rIns="100685" bIns="50342" rtlCol="0" anchor="ctr">
            <a:spAutoFit/>
          </a:bodyPr>
          <a:lstStyle/>
          <a:p>
            <a:pPr algn="ctr"/>
            <a:r>
              <a:rPr lang="hr-HR" sz="1300" b="1" dirty="0">
                <a:solidFill>
                  <a:srgbClr val="FF0000"/>
                </a:solidFill>
              </a:rPr>
              <a:t>Laba</a:t>
            </a:r>
          </a:p>
        </p:txBody>
      </p:sp>
      <p:sp>
        <p:nvSpPr>
          <p:cNvPr id="33" name="Odra"/>
          <p:cNvSpPr/>
          <p:nvPr/>
        </p:nvSpPr>
        <p:spPr>
          <a:xfrm>
            <a:off x="5887834" y="3300568"/>
            <a:ext cx="338789" cy="707180"/>
          </a:xfrm>
          <a:custGeom>
            <a:avLst/>
            <a:gdLst>
              <a:gd name="connsiteX0" fmla="*/ 246691 w 338789"/>
              <a:gd name="connsiteY0" fmla="*/ 707180 h 707180"/>
              <a:gd name="connsiteX1" fmla="*/ 253269 w 338789"/>
              <a:gd name="connsiteY1" fmla="*/ 690734 h 707180"/>
              <a:gd name="connsiteX2" fmla="*/ 315764 w 338789"/>
              <a:gd name="connsiteY2" fmla="*/ 680866 h 707180"/>
              <a:gd name="connsiteX3" fmla="*/ 325632 w 338789"/>
              <a:gd name="connsiteY3" fmla="*/ 674288 h 707180"/>
              <a:gd name="connsiteX4" fmla="*/ 338789 w 338789"/>
              <a:gd name="connsiteY4" fmla="*/ 657842 h 707180"/>
              <a:gd name="connsiteX5" fmla="*/ 335500 w 338789"/>
              <a:gd name="connsiteY5" fmla="*/ 638107 h 707180"/>
              <a:gd name="connsiteX6" fmla="*/ 332210 w 338789"/>
              <a:gd name="connsiteY6" fmla="*/ 628239 h 707180"/>
              <a:gd name="connsiteX7" fmla="*/ 325632 w 338789"/>
              <a:gd name="connsiteY7" fmla="*/ 582190 h 707180"/>
              <a:gd name="connsiteX8" fmla="*/ 319054 w 338789"/>
              <a:gd name="connsiteY8" fmla="*/ 572322 h 707180"/>
              <a:gd name="connsiteX9" fmla="*/ 315764 w 338789"/>
              <a:gd name="connsiteY9" fmla="*/ 559166 h 707180"/>
              <a:gd name="connsiteX10" fmla="*/ 309186 w 338789"/>
              <a:gd name="connsiteY10" fmla="*/ 526274 h 707180"/>
              <a:gd name="connsiteX11" fmla="*/ 292740 w 338789"/>
              <a:gd name="connsiteY11" fmla="*/ 509827 h 707180"/>
              <a:gd name="connsiteX12" fmla="*/ 282872 w 338789"/>
              <a:gd name="connsiteY12" fmla="*/ 506538 h 707180"/>
              <a:gd name="connsiteX13" fmla="*/ 273005 w 338789"/>
              <a:gd name="connsiteY13" fmla="*/ 496671 h 707180"/>
              <a:gd name="connsiteX14" fmla="*/ 269715 w 338789"/>
              <a:gd name="connsiteY14" fmla="*/ 486803 h 707180"/>
              <a:gd name="connsiteX15" fmla="*/ 246691 w 338789"/>
              <a:gd name="connsiteY15" fmla="*/ 463779 h 707180"/>
              <a:gd name="connsiteX16" fmla="*/ 233534 w 338789"/>
              <a:gd name="connsiteY16" fmla="*/ 444043 h 707180"/>
              <a:gd name="connsiteX17" fmla="*/ 217088 w 338789"/>
              <a:gd name="connsiteY17" fmla="*/ 430886 h 707180"/>
              <a:gd name="connsiteX18" fmla="*/ 203931 w 338789"/>
              <a:gd name="connsiteY18" fmla="*/ 421019 h 707180"/>
              <a:gd name="connsiteX19" fmla="*/ 164461 w 338789"/>
              <a:gd name="connsiteY19" fmla="*/ 417730 h 707180"/>
              <a:gd name="connsiteX20" fmla="*/ 167750 w 338789"/>
              <a:gd name="connsiteY20" fmla="*/ 394705 h 707180"/>
              <a:gd name="connsiteX21" fmla="*/ 167750 w 338789"/>
              <a:gd name="connsiteY21" fmla="*/ 361813 h 707180"/>
              <a:gd name="connsiteX22" fmla="*/ 157882 w 338789"/>
              <a:gd name="connsiteY22" fmla="*/ 358524 h 707180"/>
              <a:gd name="connsiteX23" fmla="*/ 151304 w 338789"/>
              <a:gd name="connsiteY23" fmla="*/ 351945 h 707180"/>
              <a:gd name="connsiteX24" fmla="*/ 141436 w 338789"/>
              <a:gd name="connsiteY24" fmla="*/ 348656 h 707180"/>
              <a:gd name="connsiteX25" fmla="*/ 118412 w 338789"/>
              <a:gd name="connsiteY25" fmla="*/ 315764 h 707180"/>
              <a:gd name="connsiteX26" fmla="*/ 111833 w 338789"/>
              <a:gd name="connsiteY26" fmla="*/ 305897 h 707180"/>
              <a:gd name="connsiteX27" fmla="*/ 108544 w 338789"/>
              <a:gd name="connsiteY27" fmla="*/ 296029 h 707180"/>
              <a:gd name="connsiteX28" fmla="*/ 88809 w 338789"/>
              <a:gd name="connsiteY28" fmla="*/ 289450 h 707180"/>
              <a:gd name="connsiteX29" fmla="*/ 78941 w 338789"/>
              <a:gd name="connsiteY29" fmla="*/ 282872 h 707180"/>
              <a:gd name="connsiteX30" fmla="*/ 65784 w 338789"/>
              <a:gd name="connsiteY30" fmla="*/ 279583 h 707180"/>
              <a:gd name="connsiteX31" fmla="*/ 42760 w 338789"/>
              <a:gd name="connsiteY31" fmla="*/ 273004 h 707180"/>
              <a:gd name="connsiteX32" fmla="*/ 32892 w 338789"/>
              <a:gd name="connsiteY32" fmla="*/ 266426 h 707180"/>
              <a:gd name="connsiteX33" fmla="*/ 26314 w 338789"/>
              <a:gd name="connsiteY33" fmla="*/ 243402 h 707180"/>
              <a:gd name="connsiteX34" fmla="*/ 16446 w 338789"/>
              <a:gd name="connsiteY34" fmla="*/ 226956 h 707180"/>
              <a:gd name="connsiteX35" fmla="*/ 13157 w 338789"/>
              <a:gd name="connsiteY35" fmla="*/ 213799 h 707180"/>
              <a:gd name="connsiteX36" fmla="*/ 19736 w 338789"/>
              <a:gd name="connsiteY36" fmla="*/ 203931 h 707180"/>
              <a:gd name="connsiteX37" fmla="*/ 29603 w 338789"/>
              <a:gd name="connsiteY37" fmla="*/ 190774 h 707180"/>
              <a:gd name="connsiteX38" fmla="*/ 26314 w 338789"/>
              <a:gd name="connsiteY38" fmla="*/ 177617 h 707180"/>
              <a:gd name="connsiteX39" fmla="*/ 16446 w 338789"/>
              <a:gd name="connsiteY39" fmla="*/ 174328 h 707180"/>
              <a:gd name="connsiteX40" fmla="*/ 9868 w 338789"/>
              <a:gd name="connsiteY40" fmla="*/ 154593 h 707180"/>
              <a:gd name="connsiteX41" fmla="*/ 6579 w 338789"/>
              <a:gd name="connsiteY41" fmla="*/ 144725 h 707180"/>
              <a:gd name="connsiteX42" fmla="*/ 3289 w 338789"/>
              <a:gd name="connsiteY42" fmla="*/ 134858 h 707180"/>
              <a:gd name="connsiteX43" fmla="*/ 0 w 338789"/>
              <a:gd name="connsiteY43" fmla="*/ 121701 h 707180"/>
              <a:gd name="connsiteX44" fmla="*/ 3289 w 338789"/>
              <a:gd name="connsiteY44" fmla="*/ 108544 h 707180"/>
              <a:gd name="connsiteX45" fmla="*/ 13157 w 338789"/>
              <a:gd name="connsiteY45" fmla="*/ 105255 h 707180"/>
              <a:gd name="connsiteX46" fmla="*/ 26314 w 338789"/>
              <a:gd name="connsiteY46" fmla="*/ 88809 h 707180"/>
              <a:gd name="connsiteX47" fmla="*/ 29603 w 338789"/>
              <a:gd name="connsiteY47" fmla="*/ 49338 h 707180"/>
              <a:gd name="connsiteX48" fmla="*/ 36182 w 338789"/>
              <a:gd name="connsiteY48" fmla="*/ 29603 h 707180"/>
              <a:gd name="connsiteX49" fmla="*/ 39471 w 338789"/>
              <a:gd name="connsiteY49" fmla="*/ 19735 h 707180"/>
              <a:gd name="connsiteX50" fmla="*/ 39471 w 338789"/>
              <a:gd name="connsiteY50" fmla="*/ 0 h 70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8789" h="707180">
                <a:moveTo>
                  <a:pt x="246691" y="707180"/>
                </a:moveTo>
                <a:cubicBezTo>
                  <a:pt x="248884" y="701698"/>
                  <a:pt x="250340" y="695860"/>
                  <a:pt x="253269" y="690734"/>
                </a:cubicBezTo>
                <a:cubicBezTo>
                  <a:pt x="264277" y="671471"/>
                  <a:pt x="309581" y="681230"/>
                  <a:pt x="315764" y="680866"/>
                </a:cubicBezTo>
                <a:cubicBezTo>
                  <a:pt x="319053" y="678673"/>
                  <a:pt x="322545" y="676758"/>
                  <a:pt x="325632" y="674288"/>
                </a:cubicBezTo>
                <a:cubicBezTo>
                  <a:pt x="332324" y="668934"/>
                  <a:pt x="333907" y="665164"/>
                  <a:pt x="338789" y="657842"/>
                </a:cubicBezTo>
                <a:cubicBezTo>
                  <a:pt x="337693" y="651264"/>
                  <a:pt x="336947" y="644617"/>
                  <a:pt x="335500" y="638107"/>
                </a:cubicBezTo>
                <a:cubicBezTo>
                  <a:pt x="334748" y="634722"/>
                  <a:pt x="332737" y="631666"/>
                  <a:pt x="332210" y="628239"/>
                </a:cubicBezTo>
                <a:cubicBezTo>
                  <a:pt x="331142" y="621300"/>
                  <a:pt x="330497" y="593543"/>
                  <a:pt x="325632" y="582190"/>
                </a:cubicBezTo>
                <a:cubicBezTo>
                  <a:pt x="324075" y="578556"/>
                  <a:pt x="321247" y="575611"/>
                  <a:pt x="319054" y="572322"/>
                </a:cubicBezTo>
                <a:cubicBezTo>
                  <a:pt x="317957" y="567937"/>
                  <a:pt x="316573" y="563613"/>
                  <a:pt x="315764" y="559166"/>
                </a:cubicBezTo>
                <a:cubicBezTo>
                  <a:pt x="315759" y="559137"/>
                  <a:pt x="313239" y="531678"/>
                  <a:pt x="309186" y="526274"/>
                </a:cubicBezTo>
                <a:cubicBezTo>
                  <a:pt x="304534" y="520072"/>
                  <a:pt x="300095" y="512278"/>
                  <a:pt x="292740" y="509827"/>
                </a:cubicBezTo>
                <a:lnTo>
                  <a:pt x="282872" y="506538"/>
                </a:lnTo>
                <a:cubicBezTo>
                  <a:pt x="279583" y="503249"/>
                  <a:pt x="275585" y="500541"/>
                  <a:pt x="273005" y="496671"/>
                </a:cubicBezTo>
                <a:cubicBezTo>
                  <a:pt x="271082" y="493786"/>
                  <a:pt x="271399" y="489834"/>
                  <a:pt x="269715" y="486803"/>
                </a:cubicBezTo>
                <a:cubicBezTo>
                  <a:pt x="257719" y="465211"/>
                  <a:pt x="262707" y="469117"/>
                  <a:pt x="246691" y="463779"/>
                </a:cubicBezTo>
                <a:cubicBezTo>
                  <a:pt x="242305" y="457200"/>
                  <a:pt x="240113" y="448428"/>
                  <a:pt x="233534" y="444043"/>
                </a:cubicBezTo>
                <a:cubicBezTo>
                  <a:pt x="209132" y="427777"/>
                  <a:pt x="235838" y="446511"/>
                  <a:pt x="217088" y="430886"/>
                </a:cubicBezTo>
                <a:cubicBezTo>
                  <a:pt x="212877" y="427377"/>
                  <a:pt x="209249" y="422348"/>
                  <a:pt x="203931" y="421019"/>
                </a:cubicBezTo>
                <a:cubicBezTo>
                  <a:pt x="191123" y="417817"/>
                  <a:pt x="177618" y="418826"/>
                  <a:pt x="164461" y="417730"/>
                </a:cubicBezTo>
                <a:cubicBezTo>
                  <a:pt x="165557" y="410055"/>
                  <a:pt x="166230" y="402307"/>
                  <a:pt x="167750" y="394705"/>
                </a:cubicBezTo>
                <a:cubicBezTo>
                  <a:pt x="170643" y="380239"/>
                  <a:pt x="177897" y="382107"/>
                  <a:pt x="167750" y="361813"/>
                </a:cubicBezTo>
                <a:cubicBezTo>
                  <a:pt x="166199" y="358712"/>
                  <a:pt x="161171" y="359620"/>
                  <a:pt x="157882" y="358524"/>
                </a:cubicBezTo>
                <a:cubicBezTo>
                  <a:pt x="155689" y="356331"/>
                  <a:pt x="153963" y="353541"/>
                  <a:pt x="151304" y="351945"/>
                </a:cubicBezTo>
                <a:cubicBezTo>
                  <a:pt x="148331" y="350161"/>
                  <a:pt x="142987" y="351757"/>
                  <a:pt x="141436" y="348656"/>
                </a:cubicBezTo>
                <a:cubicBezTo>
                  <a:pt x="122824" y="311431"/>
                  <a:pt x="150755" y="322232"/>
                  <a:pt x="118412" y="315764"/>
                </a:cubicBezTo>
                <a:cubicBezTo>
                  <a:pt x="116219" y="312475"/>
                  <a:pt x="113601" y="309433"/>
                  <a:pt x="111833" y="305897"/>
                </a:cubicBezTo>
                <a:cubicBezTo>
                  <a:pt x="110282" y="302796"/>
                  <a:pt x="111365" y="298044"/>
                  <a:pt x="108544" y="296029"/>
                </a:cubicBezTo>
                <a:cubicBezTo>
                  <a:pt x="102902" y="291998"/>
                  <a:pt x="94579" y="293296"/>
                  <a:pt x="88809" y="289450"/>
                </a:cubicBezTo>
                <a:cubicBezTo>
                  <a:pt x="85520" y="287257"/>
                  <a:pt x="82575" y="284429"/>
                  <a:pt x="78941" y="282872"/>
                </a:cubicBezTo>
                <a:cubicBezTo>
                  <a:pt x="74786" y="281091"/>
                  <a:pt x="70131" y="280825"/>
                  <a:pt x="65784" y="279583"/>
                </a:cubicBezTo>
                <a:cubicBezTo>
                  <a:pt x="32712" y="270134"/>
                  <a:pt x="83946" y="283303"/>
                  <a:pt x="42760" y="273004"/>
                </a:cubicBezTo>
                <a:cubicBezTo>
                  <a:pt x="39471" y="270811"/>
                  <a:pt x="35362" y="269513"/>
                  <a:pt x="32892" y="266426"/>
                </a:cubicBezTo>
                <a:cubicBezTo>
                  <a:pt x="31140" y="264236"/>
                  <a:pt x="26576" y="244321"/>
                  <a:pt x="26314" y="243402"/>
                </a:cubicBezTo>
                <a:cubicBezTo>
                  <a:pt x="22898" y="231445"/>
                  <a:pt x="24713" y="235222"/>
                  <a:pt x="16446" y="226956"/>
                </a:cubicBezTo>
                <a:cubicBezTo>
                  <a:pt x="15350" y="222570"/>
                  <a:pt x="12518" y="218274"/>
                  <a:pt x="13157" y="213799"/>
                </a:cubicBezTo>
                <a:cubicBezTo>
                  <a:pt x="13716" y="209885"/>
                  <a:pt x="17438" y="207148"/>
                  <a:pt x="19736" y="203931"/>
                </a:cubicBezTo>
                <a:cubicBezTo>
                  <a:pt x="22922" y="199470"/>
                  <a:pt x="26314" y="195160"/>
                  <a:pt x="29603" y="190774"/>
                </a:cubicBezTo>
                <a:cubicBezTo>
                  <a:pt x="28507" y="186388"/>
                  <a:pt x="29138" y="181147"/>
                  <a:pt x="26314" y="177617"/>
                </a:cubicBezTo>
                <a:cubicBezTo>
                  <a:pt x="24148" y="174910"/>
                  <a:pt x="18461" y="177149"/>
                  <a:pt x="16446" y="174328"/>
                </a:cubicBezTo>
                <a:cubicBezTo>
                  <a:pt x="12416" y="168685"/>
                  <a:pt x="12061" y="161171"/>
                  <a:pt x="9868" y="154593"/>
                </a:cubicBezTo>
                <a:lnTo>
                  <a:pt x="6579" y="144725"/>
                </a:lnTo>
                <a:cubicBezTo>
                  <a:pt x="5483" y="141436"/>
                  <a:pt x="4130" y="138222"/>
                  <a:pt x="3289" y="134858"/>
                </a:cubicBezTo>
                <a:lnTo>
                  <a:pt x="0" y="121701"/>
                </a:lnTo>
                <a:cubicBezTo>
                  <a:pt x="1096" y="117315"/>
                  <a:pt x="465" y="112074"/>
                  <a:pt x="3289" y="108544"/>
                </a:cubicBezTo>
                <a:cubicBezTo>
                  <a:pt x="5455" y="105837"/>
                  <a:pt x="10184" y="107039"/>
                  <a:pt x="13157" y="105255"/>
                </a:cubicBezTo>
                <a:cubicBezTo>
                  <a:pt x="18365" y="102130"/>
                  <a:pt x="23326" y="93291"/>
                  <a:pt x="26314" y="88809"/>
                </a:cubicBezTo>
                <a:cubicBezTo>
                  <a:pt x="27410" y="75652"/>
                  <a:pt x="27432" y="62361"/>
                  <a:pt x="29603" y="49338"/>
                </a:cubicBezTo>
                <a:cubicBezTo>
                  <a:pt x="30743" y="42498"/>
                  <a:pt x="33989" y="36181"/>
                  <a:pt x="36182" y="29603"/>
                </a:cubicBezTo>
                <a:cubicBezTo>
                  <a:pt x="37278" y="26314"/>
                  <a:pt x="39471" y="23202"/>
                  <a:pt x="39471" y="19735"/>
                </a:cubicBezTo>
                <a:lnTo>
                  <a:pt x="39471" y="0"/>
                </a:lnTo>
              </a:path>
            </a:pathLst>
          </a:custGeom>
          <a:noFill/>
          <a:ln w="76200"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sp>
        <p:nvSpPr>
          <p:cNvPr id="34" name="TextBox 33"/>
          <p:cNvSpPr txBox="1"/>
          <p:nvPr/>
        </p:nvSpPr>
        <p:spPr>
          <a:xfrm rot="3015412">
            <a:off x="5868228" y="3515725"/>
            <a:ext cx="542724" cy="301722"/>
          </a:xfrm>
          <a:prstGeom prst="rect">
            <a:avLst/>
          </a:prstGeom>
          <a:noFill/>
        </p:spPr>
        <p:txBody>
          <a:bodyPr wrap="none" lIns="100685" tIns="50342" rIns="100685" bIns="50342" rtlCol="0" anchor="ctr">
            <a:spAutoFit/>
          </a:bodyPr>
          <a:lstStyle/>
          <a:p>
            <a:pPr algn="ctr"/>
            <a:r>
              <a:rPr lang="hr-HR" sz="1300" b="1" dirty="0">
                <a:solidFill>
                  <a:srgbClr val="FF0000"/>
                </a:solidFill>
              </a:rPr>
              <a:t>Odra</a:t>
            </a:r>
          </a:p>
        </p:txBody>
      </p:sp>
      <p:sp>
        <p:nvSpPr>
          <p:cNvPr id="35" name="Visla"/>
          <p:cNvSpPr/>
          <p:nvPr/>
        </p:nvSpPr>
        <p:spPr>
          <a:xfrm>
            <a:off x="6266090" y="3257808"/>
            <a:ext cx="365103" cy="772966"/>
          </a:xfrm>
          <a:custGeom>
            <a:avLst/>
            <a:gdLst>
              <a:gd name="connsiteX0" fmla="*/ 26314 w 365102"/>
              <a:gd name="connsiteY0" fmla="*/ 772964 h 772964"/>
              <a:gd name="connsiteX1" fmla="*/ 19736 w 365102"/>
              <a:gd name="connsiteY1" fmla="*/ 743362 h 772964"/>
              <a:gd name="connsiteX2" fmla="*/ 13157 w 365102"/>
              <a:gd name="connsiteY2" fmla="*/ 736783 h 772964"/>
              <a:gd name="connsiteX3" fmla="*/ 16446 w 365102"/>
              <a:gd name="connsiteY3" fmla="*/ 717048 h 772964"/>
              <a:gd name="connsiteX4" fmla="*/ 26314 w 365102"/>
              <a:gd name="connsiteY4" fmla="*/ 713759 h 772964"/>
              <a:gd name="connsiteX5" fmla="*/ 32892 w 365102"/>
              <a:gd name="connsiteY5" fmla="*/ 707180 h 772964"/>
              <a:gd name="connsiteX6" fmla="*/ 55917 w 365102"/>
              <a:gd name="connsiteY6" fmla="*/ 700602 h 772964"/>
              <a:gd name="connsiteX7" fmla="*/ 69074 w 365102"/>
              <a:gd name="connsiteY7" fmla="*/ 684156 h 772964"/>
              <a:gd name="connsiteX8" fmla="*/ 78941 w 365102"/>
              <a:gd name="connsiteY8" fmla="*/ 687445 h 772964"/>
              <a:gd name="connsiteX9" fmla="*/ 88809 w 365102"/>
              <a:gd name="connsiteY9" fmla="*/ 697313 h 772964"/>
              <a:gd name="connsiteX10" fmla="*/ 95387 w 365102"/>
              <a:gd name="connsiteY10" fmla="*/ 710469 h 772964"/>
              <a:gd name="connsiteX11" fmla="*/ 124990 w 365102"/>
              <a:gd name="connsiteY11" fmla="*/ 707180 h 772964"/>
              <a:gd name="connsiteX12" fmla="*/ 134858 w 365102"/>
              <a:gd name="connsiteY12" fmla="*/ 703891 h 772964"/>
              <a:gd name="connsiteX13" fmla="*/ 148015 w 365102"/>
              <a:gd name="connsiteY13" fmla="*/ 697313 h 772964"/>
              <a:gd name="connsiteX14" fmla="*/ 194064 w 365102"/>
              <a:gd name="connsiteY14" fmla="*/ 694023 h 772964"/>
              <a:gd name="connsiteX15" fmla="*/ 207220 w 365102"/>
              <a:gd name="connsiteY15" fmla="*/ 677577 h 772964"/>
              <a:gd name="connsiteX16" fmla="*/ 217088 w 365102"/>
              <a:gd name="connsiteY16" fmla="*/ 674288 h 772964"/>
              <a:gd name="connsiteX17" fmla="*/ 266426 w 365102"/>
              <a:gd name="connsiteY17" fmla="*/ 670999 h 772964"/>
              <a:gd name="connsiteX18" fmla="*/ 289451 w 365102"/>
              <a:gd name="connsiteY18" fmla="*/ 661131 h 772964"/>
              <a:gd name="connsiteX19" fmla="*/ 319054 w 365102"/>
              <a:gd name="connsiteY19" fmla="*/ 647975 h 772964"/>
              <a:gd name="connsiteX20" fmla="*/ 325632 w 365102"/>
              <a:gd name="connsiteY20" fmla="*/ 638107 h 772964"/>
              <a:gd name="connsiteX21" fmla="*/ 335500 w 365102"/>
              <a:gd name="connsiteY21" fmla="*/ 634818 h 772964"/>
              <a:gd name="connsiteX22" fmla="*/ 345367 w 365102"/>
              <a:gd name="connsiteY22" fmla="*/ 628239 h 772964"/>
              <a:gd name="connsiteX23" fmla="*/ 351946 w 365102"/>
              <a:gd name="connsiteY23" fmla="*/ 615082 h 772964"/>
              <a:gd name="connsiteX24" fmla="*/ 358524 w 365102"/>
              <a:gd name="connsiteY24" fmla="*/ 605215 h 772964"/>
              <a:gd name="connsiteX25" fmla="*/ 355235 w 365102"/>
              <a:gd name="connsiteY25" fmla="*/ 582190 h 772964"/>
              <a:gd name="connsiteX26" fmla="*/ 348656 w 365102"/>
              <a:gd name="connsiteY26" fmla="*/ 559166 h 772964"/>
              <a:gd name="connsiteX27" fmla="*/ 345367 w 365102"/>
              <a:gd name="connsiteY27" fmla="*/ 546009 h 772964"/>
              <a:gd name="connsiteX28" fmla="*/ 348656 w 365102"/>
              <a:gd name="connsiteY28" fmla="*/ 519695 h 772964"/>
              <a:gd name="connsiteX29" fmla="*/ 358524 w 365102"/>
              <a:gd name="connsiteY29" fmla="*/ 513117 h 772964"/>
              <a:gd name="connsiteX30" fmla="*/ 365102 w 365102"/>
              <a:gd name="connsiteY30" fmla="*/ 499960 h 772964"/>
              <a:gd name="connsiteX31" fmla="*/ 361813 w 365102"/>
              <a:gd name="connsiteY31" fmla="*/ 483514 h 772964"/>
              <a:gd name="connsiteX32" fmla="*/ 345367 w 365102"/>
              <a:gd name="connsiteY32" fmla="*/ 470357 h 772964"/>
              <a:gd name="connsiteX33" fmla="*/ 332210 w 365102"/>
              <a:gd name="connsiteY33" fmla="*/ 463779 h 772964"/>
              <a:gd name="connsiteX34" fmla="*/ 325632 w 365102"/>
              <a:gd name="connsiteY34" fmla="*/ 453911 h 772964"/>
              <a:gd name="connsiteX35" fmla="*/ 315764 w 365102"/>
              <a:gd name="connsiteY35" fmla="*/ 444044 h 772964"/>
              <a:gd name="connsiteX36" fmla="*/ 305897 w 365102"/>
              <a:gd name="connsiteY36" fmla="*/ 424308 h 772964"/>
              <a:gd name="connsiteX37" fmla="*/ 299318 w 365102"/>
              <a:gd name="connsiteY37" fmla="*/ 381549 h 772964"/>
              <a:gd name="connsiteX38" fmla="*/ 292740 w 365102"/>
              <a:gd name="connsiteY38" fmla="*/ 374970 h 772964"/>
              <a:gd name="connsiteX39" fmla="*/ 282872 w 365102"/>
              <a:gd name="connsiteY39" fmla="*/ 355235 h 772964"/>
              <a:gd name="connsiteX40" fmla="*/ 279583 w 365102"/>
              <a:gd name="connsiteY40" fmla="*/ 345367 h 772964"/>
              <a:gd name="connsiteX41" fmla="*/ 266426 w 365102"/>
              <a:gd name="connsiteY41" fmla="*/ 328921 h 772964"/>
              <a:gd name="connsiteX42" fmla="*/ 256559 w 365102"/>
              <a:gd name="connsiteY42" fmla="*/ 325632 h 772964"/>
              <a:gd name="connsiteX43" fmla="*/ 167750 w 365102"/>
              <a:gd name="connsiteY43" fmla="*/ 319054 h 772964"/>
              <a:gd name="connsiteX44" fmla="*/ 151304 w 365102"/>
              <a:gd name="connsiteY44" fmla="*/ 309186 h 772964"/>
              <a:gd name="connsiteX45" fmla="*/ 138147 w 365102"/>
              <a:gd name="connsiteY45" fmla="*/ 296029 h 772964"/>
              <a:gd name="connsiteX46" fmla="*/ 128279 w 365102"/>
              <a:gd name="connsiteY46" fmla="*/ 289451 h 772964"/>
              <a:gd name="connsiteX47" fmla="*/ 111833 w 365102"/>
              <a:gd name="connsiteY47" fmla="*/ 273005 h 772964"/>
              <a:gd name="connsiteX48" fmla="*/ 105255 w 365102"/>
              <a:gd name="connsiteY48" fmla="*/ 266426 h 772964"/>
              <a:gd name="connsiteX49" fmla="*/ 95387 w 365102"/>
              <a:gd name="connsiteY49" fmla="*/ 263137 h 772964"/>
              <a:gd name="connsiteX50" fmla="*/ 85520 w 365102"/>
              <a:gd name="connsiteY50" fmla="*/ 256559 h 772964"/>
              <a:gd name="connsiteX51" fmla="*/ 75652 w 365102"/>
              <a:gd name="connsiteY51" fmla="*/ 253269 h 772964"/>
              <a:gd name="connsiteX52" fmla="*/ 69074 w 365102"/>
              <a:gd name="connsiteY52" fmla="*/ 233534 h 772964"/>
              <a:gd name="connsiteX53" fmla="*/ 65784 w 365102"/>
              <a:gd name="connsiteY53" fmla="*/ 220377 h 772964"/>
              <a:gd name="connsiteX54" fmla="*/ 52628 w 365102"/>
              <a:gd name="connsiteY54" fmla="*/ 213799 h 772964"/>
              <a:gd name="connsiteX55" fmla="*/ 46049 w 365102"/>
              <a:gd name="connsiteY55" fmla="*/ 207221 h 772964"/>
              <a:gd name="connsiteX56" fmla="*/ 36182 w 365102"/>
              <a:gd name="connsiteY56" fmla="*/ 203931 h 772964"/>
              <a:gd name="connsiteX57" fmla="*/ 16446 w 365102"/>
              <a:gd name="connsiteY57" fmla="*/ 194064 h 772964"/>
              <a:gd name="connsiteX58" fmla="*/ 6579 w 365102"/>
              <a:gd name="connsiteY58" fmla="*/ 187485 h 772964"/>
              <a:gd name="connsiteX59" fmla="*/ 3289 w 365102"/>
              <a:gd name="connsiteY59" fmla="*/ 174328 h 772964"/>
              <a:gd name="connsiteX60" fmla="*/ 0 w 365102"/>
              <a:gd name="connsiteY60" fmla="*/ 164461 h 772964"/>
              <a:gd name="connsiteX61" fmla="*/ 9868 w 365102"/>
              <a:gd name="connsiteY61" fmla="*/ 157882 h 772964"/>
              <a:gd name="connsiteX62" fmla="*/ 13157 w 365102"/>
              <a:gd name="connsiteY62" fmla="*/ 148015 h 772964"/>
              <a:gd name="connsiteX63" fmla="*/ 32892 w 365102"/>
              <a:gd name="connsiteY63" fmla="*/ 141436 h 772964"/>
              <a:gd name="connsiteX64" fmla="*/ 42760 w 365102"/>
              <a:gd name="connsiteY64" fmla="*/ 138147 h 772964"/>
              <a:gd name="connsiteX65" fmla="*/ 55917 w 365102"/>
              <a:gd name="connsiteY65" fmla="*/ 128280 h 772964"/>
              <a:gd name="connsiteX66" fmla="*/ 69074 w 365102"/>
              <a:gd name="connsiteY66" fmla="*/ 115123 h 772964"/>
              <a:gd name="connsiteX67" fmla="*/ 72363 w 365102"/>
              <a:gd name="connsiteY67" fmla="*/ 101966 h 772964"/>
              <a:gd name="connsiteX68" fmla="*/ 78941 w 365102"/>
              <a:gd name="connsiteY68" fmla="*/ 95387 h 772964"/>
              <a:gd name="connsiteX69" fmla="*/ 82230 w 365102"/>
              <a:gd name="connsiteY69" fmla="*/ 82231 h 772964"/>
              <a:gd name="connsiteX70" fmla="*/ 88809 w 365102"/>
              <a:gd name="connsiteY70" fmla="*/ 59206 h 772964"/>
              <a:gd name="connsiteX71" fmla="*/ 92098 w 365102"/>
              <a:gd name="connsiteY71" fmla="*/ 13157 h 772964"/>
              <a:gd name="connsiteX72" fmla="*/ 101966 w 365102"/>
              <a:gd name="connsiteY72" fmla="*/ 6579 h 772964"/>
              <a:gd name="connsiteX73" fmla="*/ 105255 w 365102"/>
              <a:gd name="connsiteY73" fmla="*/ 0 h 772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65102" h="772964">
                <a:moveTo>
                  <a:pt x="26314" y="772964"/>
                </a:moveTo>
                <a:cubicBezTo>
                  <a:pt x="25650" y="768979"/>
                  <a:pt x="23473" y="749590"/>
                  <a:pt x="19736" y="743362"/>
                </a:cubicBezTo>
                <a:cubicBezTo>
                  <a:pt x="18140" y="740703"/>
                  <a:pt x="15350" y="738976"/>
                  <a:pt x="13157" y="736783"/>
                </a:cubicBezTo>
                <a:cubicBezTo>
                  <a:pt x="14253" y="730205"/>
                  <a:pt x="13137" y="722838"/>
                  <a:pt x="16446" y="717048"/>
                </a:cubicBezTo>
                <a:cubicBezTo>
                  <a:pt x="18166" y="714038"/>
                  <a:pt x="23341" y="715543"/>
                  <a:pt x="26314" y="713759"/>
                </a:cubicBezTo>
                <a:cubicBezTo>
                  <a:pt x="28973" y="712163"/>
                  <a:pt x="30233" y="708776"/>
                  <a:pt x="32892" y="707180"/>
                </a:cubicBezTo>
                <a:cubicBezTo>
                  <a:pt x="36262" y="705158"/>
                  <a:pt x="53461" y="701216"/>
                  <a:pt x="55917" y="700602"/>
                </a:cubicBezTo>
                <a:cubicBezTo>
                  <a:pt x="56863" y="699182"/>
                  <a:pt x="65467" y="684877"/>
                  <a:pt x="69074" y="684156"/>
                </a:cubicBezTo>
                <a:cubicBezTo>
                  <a:pt x="72474" y="683476"/>
                  <a:pt x="75652" y="686349"/>
                  <a:pt x="78941" y="687445"/>
                </a:cubicBezTo>
                <a:cubicBezTo>
                  <a:pt x="82230" y="690734"/>
                  <a:pt x="86105" y="693528"/>
                  <a:pt x="88809" y="697313"/>
                </a:cubicBezTo>
                <a:cubicBezTo>
                  <a:pt x="91659" y="701303"/>
                  <a:pt x="90657" y="709179"/>
                  <a:pt x="95387" y="710469"/>
                </a:cubicBezTo>
                <a:cubicBezTo>
                  <a:pt x="104966" y="713081"/>
                  <a:pt x="115122" y="708276"/>
                  <a:pt x="124990" y="707180"/>
                </a:cubicBezTo>
                <a:cubicBezTo>
                  <a:pt x="128279" y="706084"/>
                  <a:pt x="131671" y="705257"/>
                  <a:pt x="134858" y="703891"/>
                </a:cubicBezTo>
                <a:cubicBezTo>
                  <a:pt x="139365" y="701960"/>
                  <a:pt x="143178" y="698119"/>
                  <a:pt x="148015" y="697313"/>
                </a:cubicBezTo>
                <a:cubicBezTo>
                  <a:pt x="163194" y="694783"/>
                  <a:pt x="178714" y="695120"/>
                  <a:pt x="194064" y="694023"/>
                </a:cubicBezTo>
                <a:cubicBezTo>
                  <a:pt x="197050" y="689543"/>
                  <a:pt x="202014" y="680701"/>
                  <a:pt x="207220" y="677577"/>
                </a:cubicBezTo>
                <a:cubicBezTo>
                  <a:pt x="210193" y="675793"/>
                  <a:pt x="213642" y="674671"/>
                  <a:pt x="217088" y="674288"/>
                </a:cubicBezTo>
                <a:cubicBezTo>
                  <a:pt x="233470" y="672468"/>
                  <a:pt x="249980" y="672095"/>
                  <a:pt x="266426" y="670999"/>
                </a:cubicBezTo>
                <a:cubicBezTo>
                  <a:pt x="298185" y="660414"/>
                  <a:pt x="248812" y="677387"/>
                  <a:pt x="289451" y="661131"/>
                </a:cubicBezTo>
                <a:cubicBezTo>
                  <a:pt x="318811" y="649387"/>
                  <a:pt x="300067" y="660632"/>
                  <a:pt x="319054" y="647975"/>
                </a:cubicBezTo>
                <a:cubicBezTo>
                  <a:pt x="321247" y="644686"/>
                  <a:pt x="322545" y="640577"/>
                  <a:pt x="325632" y="638107"/>
                </a:cubicBezTo>
                <a:cubicBezTo>
                  <a:pt x="328339" y="635941"/>
                  <a:pt x="332399" y="636369"/>
                  <a:pt x="335500" y="634818"/>
                </a:cubicBezTo>
                <a:cubicBezTo>
                  <a:pt x="339036" y="633050"/>
                  <a:pt x="342078" y="630432"/>
                  <a:pt x="345367" y="628239"/>
                </a:cubicBezTo>
                <a:cubicBezTo>
                  <a:pt x="347560" y="623853"/>
                  <a:pt x="349513" y="619339"/>
                  <a:pt x="351946" y="615082"/>
                </a:cubicBezTo>
                <a:cubicBezTo>
                  <a:pt x="353907" y="611650"/>
                  <a:pt x="358131" y="609148"/>
                  <a:pt x="358524" y="605215"/>
                </a:cubicBezTo>
                <a:cubicBezTo>
                  <a:pt x="359295" y="597501"/>
                  <a:pt x="356622" y="589818"/>
                  <a:pt x="355235" y="582190"/>
                </a:cubicBezTo>
                <a:cubicBezTo>
                  <a:pt x="352663" y="568045"/>
                  <a:pt x="352180" y="571501"/>
                  <a:pt x="348656" y="559166"/>
                </a:cubicBezTo>
                <a:cubicBezTo>
                  <a:pt x="347414" y="554819"/>
                  <a:pt x="346463" y="550395"/>
                  <a:pt x="345367" y="546009"/>
                </a:cubicBezTo>
                <a:cubicBezTo>
                  <a:pt x="346463" y="537238"/>
                  <a:pt x="345373" y="527902"/>
                  <a:pt x="348656" y="519695"/>
                </a:cubicBezTo>
                <a:cubicBezTo>
                  <a:pt x="350124" y="516025"/>
                  <a:pt x="355993" y="516154"/>
                  <a:pt x="358524" y="513117"/>
                </a:cubicBezTo>
                <a:cubicBezTo>
                  <a:pt x="361663" y="509350"/>
                  <a:pt x="362909" y="504346"/>
                  <a:pt x="365102" y="499960"/>
                </a:cubicBezTo>
                <a:cubicBezTo>
                  <a:pt x="364006" y="494478"/>
                  <a:pt x="363776" y="488749"/>
                  <a:pt x="361813" y="483514"/>
                </a:cubicBezTo>
                <a:cubicBezTo>
                  <a:pt x="357082" y="470898"/>
                  <a:pt x="355678" y="474776"/>
                  <a:pt x="345367" y="470357"/>
                </a:cubicBezTo>
                <a:cubicBezTo>
                  <a:pt x="340860" y="468426"/>
                  <a:pt x="336596" y="465972"/>
                  <a:pt x="332210" y="463779"/>
                </a:cubicBezTo>
                <a:cubicBezTo>
                  <a:pt x="330017" y="460490"/>
                  <a:pt x="328163" y="456948"/>
                  <a:pt x="325632" y="453911"/>
                </a:cubicBezTo>
                <a:cubicBezTo>
                  <a:pt x="322654" y="450338"/>
                  <a:pt x="318072" y="448083"/>
                  <a:pt x="315764" y="444044"/>
                </a:cubicBezTo>
                <a:cubicBezTo>
                  <a:pt x="299594" y="415748"/>
                  <a:pt x="323991" y="442405"/>
                  <a:pt x="305897" y="424308"/>
                </a:cubicBezTo>
                <a:cubicBezTo>
                  <a:pt x="305684" y="422389"/>
                  <a:pt x="303387" y="389687"/>
                  <a:pt x="299318" y="381549"/>
                </a:cubicBezTo>
                <a:cubicBezTo>
                  <a:pt x="297931" y="378775"/>
                  <a:pt x="294933" y="377163"/>
                  <a:pt x="292740" y="374970"/>
                </a:cubicBezTo>
                <a:cubicBezTo>
                  <a:pt x="284472" y="350167"/>
                  <a:pt x="295626" y="380743"/>
                  <a:pt x="282872" y="355235"/>
                </a:cubicBezTo>
                <a:cubicBezTo>
                  <a:pt x="281321" y="352134"/>
                  <a:pt x="281134" y="348468"/>
                  <a:pt x="279583" y="345367"/>
                </a:cubicBezTo>
                <a:cubicBezTo>
                  <a:pt x="277662" y="341525"/>
                  <a:pt x="270796" y="331543"/>
                  <a:pt x="266426" y="328921"/>
                </a:cubicBezTo>
                <a:cubicBezTo>
                  <a:pt x="263453" y="327137"/>
                  <a:pt x="259943" y="326384"/>
                  <a:pt x="256559" y="325632"/>
                </a:cubicBezTo>
                <a:cubicBezTo>
                  <a:pt x="227602" y="319197"/>
                  <a:pt x="196773" y="320436"/>
                  <a:pt x="167750" y="319054"/>
                </a:cubicBezTo>
                <a:cubicBezTo>
                  <a:pt x="143452" y="294753"/>
                  <a:pt x="181185" y="330529"/>
                  <a:pt x="151304" y="309186"/>
                </a:cubicBezTo>
                <a:cubicBezTo>
                  <a:pt x="146257" y="305581"/>
                  <a:pt x="143308" y="299469"/>
                  <a:pt x="138147" y="296029"/>
                </a:cubicBezTo>
                <a:cubicBezTo>
                  <a:pt x="134858" y="293836"/>
                  <a:pt x="131254" y="292054"/>
                  <a:pt x="128279" y="289451"/>
                </a:cubicBezTo>
                <a:cubicBezTo>
                  <a:pt x="122444" y="284346"/>
                  <a:pt x="117315" y="278487"/>
                  <a:pt x="111833" y="273005"/>
                </a:cubicBezTo>
                <a:cubicBezTo>
                  <a:pt x="109640" y="270812"/>
                  <a:pt x="108197" y="267407"/>
                  <a:pt x="105255" y="266426"/>
                </a:cubicBezTo>
                <a:lnTo>
                  <a:pt x="95387" y="263137"/>
                </a:lnTo>
                <a:cubicBezTo>
                  <a:pt x="92098" y="260944"/>
                  <a:pt x="89056" y="258327"/>
                  <a:pt x="85520" y="256559"/>
                </a:cubicBezTo>
                <a:cubicBezTo>
                  <a:pt x="82419" y="255008"/>
                  <a:pt x="77667" y="256091"/>
                  <a:pt x="75652" y="253269"/>
                </a:cubicBezTo>
                <a:cubicBezTo>
                  <a:pt x="71622" y="247626"/>
                  <a:pt x="70756" y="240261"/>
                  <a:pt x="69074" y="233534"/>
                </a:cubicBezTo>
                <a:cubicBezTo>
                  <a:pt x="67977" y="229148"/>
                  <a:pt x="68678" y="223850"/>
                  <a:pt x="65784" y="220377"/>
                </a:cubicBezTo>
                <a:cubicBezTo>
                  <a:pt x="62645" y="216610"/>
                  <a:pt x="56708" y="216519"/>
                  <a:pt x="52628" y="213799"/>
                </a:cubicBezTo>
                <a:cubicBezTo>
                  <a:pt x="50048" y="212079"/>
                  <a:pt x="48708" y="208817"/>
                  <a:pt x="46049" y="207221"/>
                </a:cubicBezTo>
                <a:cubicBezTo>
                  <a:pt x="43076" y="205437"/>
                  <a:pt x="39283" y="205482"/>
                  <a:pt x="36182" y="203931"/>
                </a:cubicBezTo>
                <a:cubicBezTo>
                  <a:pt x="10688" y="191183"/>
                  <a:pt x="41239" y="202328"/>
                  <a:pt x="16446" y="194064"/>
                </a:cubicBezTo>
                <a:cubicBezTo>
                  <a:pt x="13157" y="191871"/>
                  <a:pt x="8772" y="190774"/>
                  <a:pt x="6579" y="187485"/>
                </a:cubicBezTo>
                <a:cubicBezTo>
                  <a:pt x="4071" y="183724"/>
                  <a:pt x="4531" y="178675"/>
                  <a:pt x="3289" y="174328"/>
                </a:cubicBezTo>
                <a:cubicBezTo>
                  <a:pt x="2336" y="170995"/>
                  <a:pt x="1096" y="167750"/>
                  <a:pt x="0" y="164461"/>
                </a:cubicBezTo>
                <a:cubicBezTo>
                  <a:pt x="3289" y="162268"/>
                  <a:pt x="7398" y="160969"/>
                  <a:pt x="9868" y="157882"/>
                </a:cubicBezTo>
                <a:cubicBezTo>
                  <a:pt x="12034" y="155175"/>
                  <a:pt x="10336" y="150030"/>
                  <a:pt x="13157" y="148015"/>
                </a:cubicBezTo>
                <a:cubicBezTo>
                  <a:pt x="18800" y="143985"/>
                  <a:pt x="26314" y="143629"/>
                  <a:pt x="32892" y="141436"/>
                </a:cubicBezTo>
                <a:lnTo>
                  <a:pt x="42760" y="138147"/>
                </a:lnTo>
                <a:cubicBezTo>
                  <a:pt x="47146" y="134858"/>
                  <a:pt x="51791" y="131890"/>
                  <a:pt x="55917" y="128280"/>
                </a:cubicBezTo>
                <a:cubicBezTo>
                  <a:pt x="60585" y="124196"/>
                  <a:pt x="69074" y="115123"/>
                  <a:pt x="69074" y="115123"/>
                </a:cubicBezTo>
                <a:cubicBezTo>
                  <a:pt x="70170" y="110737"/>
                  <a:pt x="70341" y="106009"/>
                  <a:pt x="72363" y="101966"/>
                </a:cubicBezTo>
                <a:cubicBezTo>
                  <a:pt x="73750" y="99192"/>
                  <a:pt x="77554" y="98161"/>
                  <a:pt x="78941" y="95387"/>
                </a:cubicBezTo>
                <a:cubicBezTo>
                  <a:pt x="80962" y="91344"/>
                  <a:pt x="80988" y="86577"/>
                  <a:pt x="82230" y="82231"/>
                </a:cubicBezTo>
                <a:cubicBezTo>
                  <a:pt x="91665" y="49211"/>
                  <a:pt x="78531" y="100321"/>
                  <a:pt x="88809" y="59206"/>
                </a:cubicBezTo>
                <a:cubicBezTo>
                  <a:pt x="89905" y="43856"/>
                  <a:pt x="88366" y="28086"/>
                  <a:pt x="92098" y="13157"/>
                </a:cubicBezTo>
                <a:cubicBezTo>
                  <a:pt x="93057" y="9322"/>
                  <a:pt x="99171" y="9374"/>
                  <a:pt x="101966" y="6579"/>
                </a:cubicBezTo>
                <a:cubicBezTo>
                  <a:pt x="103700" y="4845"/>
                  <a:pt x="104159" y="2193"/>
                  <a:pt x="105255" y="0"/>
                </a:cubicBezTo>
              </a:path>
            </a:pathLst>
          </a:custGeom>
          <a:noFill/>
          <a:ln w="76200"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sp>
        <p:nvSpPr>
          <p:cNvPr id="36" name="TextBox 35"/>
          <p:cNvSpPr txBox="1"/>
          <p:nvPr/>
        </p:nvSpPr>
        <p:spPr>
          <a:xfrm rot="3220192">
            <a:off x="6365217" y="3455430"/>
            <a:ext cx="531953" cy="301722"/>
          </a:xfrm>
          <a:prstGeom prst="rect">
            <a:avLst/>
          </a:prstGeom>
          <a:noFill/>
        </p:spPr>
        <p:txBody>
          <a:bodyPr wrap="none" lIns="100685" tIns="50342" rIns="100685" bIns="50342" rtlCol="0" anchor="ctr">
            <a:spAutoFit/>
          </a:bodyPr>
          <a:lstStyle/>
          <a:p>
            <a:r>
              <a:rPr lang="hr-HR" sz="1300" b="1" dirty="0">
                <a:solidFill>
                  <a:srgbClr val="FF0000"/>
                </a:solidFill>
              </a:rPr>
              <a:t>Visla</a:t>
            </a:r>
          </a:p>
        </p:txBody>
      </p:sp>
      <p:sp>
        <p:nvSpPr>
          <p:cNvPr id="37" name="Dnjepar"/>
          <p:cNvSpPr/>
          <p:nvPr/>
        </p:nvSpPr>
        <p:spPr>
          <a:xfrm>
            <a:off x="7445070" y="2967501"/>
            <a:ext cx="657658" cy="1571626"/>
          </a:xfrm>
          <a:custGeom>
            <a:avLst/>
            <a:gdLst>
              <a:gd name="connsiteX0" fmla="*/ 300038 w 657659"/>
              <a:gd name="connsiteY0" fmla="*/ 0 h 1571625"/>
              <a:gd name="connsiteX1" fmla="*/ 323850 w 657659"/>
              <a:gd name="connsiteY1" fmla="*/ 14287 h 1571625"/>
              <a:gd name="connsiteX2" fmla="*/ 333375 w 657659"/>
              <a:gd name="connsiteY2" fmla="*/ 33337 h 1571625"/>
              <a:gd name="connsiteX3" fmla="*/ 309563 w 657659"/>
              <a:gd name="connsiteY3" fmla="*/ 57150 h 1571625"/>
              <a:gd name="connsiteX4" fmla="*/ 300038 w 657659"/>
              <a:gd name="connsiteY4" fmla="*/ 109537 h 1571625"/>
              <a:gd name="connsiteX5" fmla="*/ 295275 w 657659"/>
              <a:gd name="connsiteY5" fmla="*/ 123825 h 1571625"/>
              <a:gd name="connsiteX6" fmla="*/ 280988 w 657659"/>
              <a:gd name="connsiteY6" fmla="*/ 133350 h 1571625"/>
              <a:gd name="connsiteX7" fmla="*/ 242888 w 657659"/>
              <a:gd name="connsiteY7" fmla="*/ 166687 h 1571625"/>
              <a:gd name="connsiteX8" fmla="*/ 228600 w 657659"/>
              <a:gd name="connsiteY8" fmla="*/ 180975 h 1571625"/>
              <a:gd name="connsiteX9" fmla="*/ 223838 w 657659"/>
              <a:gd name="connsiteY9" fmla="*/ 195262 h 1571625"/>
              <a:gd name="connsiteX10" fmla="*/ 209550 w 657659"/>
              <a:gd name="connsiteY10" fmla="*/ 204787 h 1571625"/>
              <a:gd name="connsiteX11" fmla="*/ 204788 w 657659"/>
              <a:gd name="connsiteY11" fmla="*/ 223837 h 1571625"/>
              <a:gd name="connsiteX12" fmla="*/ 176213 w 657659"/>
              <a:gd name="connsiteY12" fmla="*/ 214312 h 1571625"/>
              <a:gd name="connsiteX13" fmla="*/ 161925 w 657659"/>
              <a:gd name="connsiteY13" fmla="*/ 209550 h 1571625"/>
              <a:gd name="connsiteX14" fmla="*/ 114300 w 657659"/>
              <a:gd name="connsiteY14" fmla="*/ 214312 h 1571625"/>
              <a:gd name="connsiteX15" fmla="*/ 100013 w 657659"/>
              <a:gd name="connsiteY15" fmla="*/ 223837 h 1571625"/>
              <a:gd name="connsiteX16" fmla="*/ 80963 w 657659"/>
              <a:gd name="connsiteY16" fmla="*/ 228600 h 1571625"/>
              <a:gd name="connsiteX17" fmla="*/ 66675 w 657659"/>
              <a:gd name="connsiteY17" fmla="*/ 238125 h 1571625"/>
              <a:gd name="connsiteX18" fmla="*/ 47625 w 657659"/>
              <a:gd name="connsiteY18" fmla="*/ 242887 h 1571625"/>
              <a:gd name="connsiteX19" fmla="*/ 33338 w 657659"/>
              <a:gd name="connsiteY19" fmla="*/ 247650 h 1571625"/>
              <a:gd name="connsiteX20" fmla="*/ 14288 w 657659"/>
              <a:gd name="connsiteY20" fmla="*/ 266700 h 1571625"/>
              <a:gd name="connsiteX21" fmla="*/ 9525 w 657659"/>
              <a:gd name="connsiteY21" fmla="*/ 280987 h 1571625"/>
              <a:gd name="connsiteX22" fmla="*/ 0 w 657659"/>
              <a:gd name="connsiteY22" fmla="*/ 295275 h 1571625"/>
              <a:gd name="connsiteX23" fmla="*/ 4763 w 657659"/>
              <a:gd name="connsiteY23" fmla="*/ 328612 h 1571625"/>
              <a:gd name="connsiteX24" fmla="*/ 9525 w 657659"/>
              <a:gd name="connsiteY24" fmla="*/ 342900 h 1571625"/>
              <a:gd name="connsiteX25" fmla="*/ 23813 w 657659"/>
              <a:gd name="connsiteY25" fmla="*/ 352425 h 1571625"/>
              <a:gd name="connsiteX26" fmla="*/ 28575 w 657659"/>
              <a:gd name="connsiteY26" fmla="*/ 366712 h 1571625"/>
              <a:gd name="connsiteX27" fmla="*/ 14288 w 657659"/>
              <a:gd name="connsiteY27" fmla="*/ 471487 h 1571625"/>
              <a:gd name="connsiteX28" fmla="*/ 4763 w 657659"/>
              <a:gd name="connsiteY28" fmla="*/ 485775 h 1571625"/>
              <a:gd name="connsiteX29" fmla="*/ 0 w 657659"/>
              <a:gd name="connsiteY29" fmla="*/ 500062 h 1571625"/>
              <a:gd name="connsiteX30" fmla="*/ 9525 w 657659"/>
              <a:gd name="connsiteY30" fmla="*/ 561975 h 1571625"/>
              <a:gd name="connsiteX31" fmla="*/ 19050 w 657659"/>
              <a:gd name="connsiteY31" fmla="*/ 576262 h 1571625"/>
              <a:gd name="connsiteX32" fmla="*/ 23813 w 657659"/>
              <a:gd name="connsiteY32" fmla="*/ 595312 h 1571625"/>
              <a:gd name="connsiteX33" fmla="*/ 38100 w 657659"/>
              <a:gd name="connsiteY33" fmla="*/ 600075 h 1571625"/>
              <a:gd name="connsiteX34" fmla="*/ 52388 w 657659"/>
              <a:gd name="connsiteY34" fmla="*/ 609600 h 1571625"/>
              <a:gd name="connsiteX35" fmla="*/ 61913 w 657659"/>
              <a:gd name="connsiteY35" fmla="*/ 628650 h 1571625"/>
              <a:gd name="connsiteX36" fmla="*/ 71438 w 657659"/>
              <a:gd name="connsiteY36" fmla="*/ 642937 h 1571625"/>
              <a:gd name="connsiteX37" fmla="*/ 85725 w 657659"/>
              <a:gd name="connsiteY37" fmla="*/ 676275 h 1571625"/>
              <a:gd name="connsiteX38" fmla="*/ 80963 w 657659"/>
              <a:gd name="connsiteY38" fmla="*/ 695325 h 1571625"/>
              <a:gd name="connsiteX39" fmla="*/ 66675 w 657659"/>
              <a:gd name="connsiteY39" fmla="*/ 728662 h 1571625"/>
              <a:gd name="connsiteX40" fmla="*/ 76200 w 657659"/>
              <a:gd name="connsiteY40" fmla="*/ 857250 h 1571625"/>
              <a:gd name="connsiteX41" fmla="*/ 95250 w 657659"/>
              <a:gd name="connsiteY41" fmla="*/ 904875 h 1571625"/>
              <a:gd name="connsiteX42" fmla="*/ 100013 w 657659"/>
              <a:gd name="connsiteY42" fmla="*/ 919162 h 1571625"/>
              <a:gd name="connsiteX43" fmla="*/ 104775 w 657659"/>
              <a:gd name="connsiteY43" fmla="*/ 947737 h 1571625"/>
              <a:gd name="connsiteX44" fmla="*/ 119063 w 657659"/>
              <a:gd name="connsiteY44" fmla="*/ 952500 h 1571625"/>
              <a:gd name="connsiteX45" fmla="*/ 138113 w 657659"/>
              <a:gd name="connsiteY45" fmla="*/ 981075 h 1571625"/>
              <a:gd name="connsiteX46" fmla="*/ 152400 w 657659"/>
              <a:gd name="connsiteY46" fmla="*/ 985837 h 1571625"/>
              <a:gd name="connsiteX47" fmla="*/ 171450 w 657659"/>
              <a:gd name="connsiteY47" fmla="*/ 990600 h 1571625"/>
              <a:gd name="connsiteX48" fmla="*/ 195263 w 657659"/>
              <a:gd name="connsiteY48" fmla="*/ 1000125 h 1571625"/>
              <a:gd name="connsiteX49" fmla="*/ 204788 w 657659"/>
              <a:gd name="connsiteY49" fmla="*/ 1014412 h 1571625"/>
              <a:gd name="connsiteX50" fmla="*/ 209550 w 657659"/>
              <a:gd name="connsiteY50" fmla="*/ 1033462 h 1571625"/>
              <a:gd name="connsiteX51" fmla="*/ 238125 w 657659"/>
              <a:gd name="connsiteY51" fmla="*/ 1042987 h 1571625"/>
              <a:gd name="connsiteX52" fmla="*/ 266700 w 657659"/>
              <a:gd name="connsiteY52" fmla="*/ 1052512 h 1571625"/>
              <a:gd name="connsiteX53" fmla="*/ 285750 w 657659"/>
              <a:gd name="connsiteY53" fmla="*/ 1057275 h 1571625"/>
              <a:gd name="connsiteX54" fmla="*/ 295275 w 657659"/>
              <a:gd name="connsiteY54" fmla="*/ 1071562 h 1571625"/>
              <a:gd name="connsiteX55" fmla="*/ 323850 w 657659"/>
              <a:gd name="connsiteY55" fmla="*/ 1081087 h 1571625"/>
              <a:gd name="connsiteX56" fmla="*/ 357188 w 657659"/>
              <a:gd name="connsiteY56" fmla="*/ 1090612 h 1571625"/>
              <a:gd name="connsiteX57" fmla="*/ 390525 w 657659"/>
              <a:gd name="connsiteY57" fmla="*/ 1104900 h 1571625"/>
              <a:gd name="connsiteX58" fmla="*/ 404813 w 657659"/>
              <a:gd name="connsiteY58" fmla="*/ 1114425 h 1571625"/>
              <a:gd name="connsiteX59" fmla="*/ 423863 w 657659"/>
              <a:gd name="connsiteY59" fmla="*/ 1119187 h 1571625"/>
              <a:gd name="connsiteX60" fmla="*/ 438150 w 657659"/>
              <a:gd name="connsiteY60" fmla="*/ 1123950 h 1571625"/>
              <a:gd name="connsiteX61" fmla="*/ 457200 w 657659"/>
              <a:gd name="connsiteY61" fmla="*/ 1133475 h 1571625"/>
              <a:gd name="connsiteX62" fmla="*/ 471488 w 657659"/>
              <a:gd name="connsiteY62" fmla="*/ 1143000 h 1571625"/>
              <a:gd name="connsiteX63" fmla="*/ 490538 w 657659"/>
              <a:gd name="connsiteY63" fmla="*/ 1147762 h 1571625"/>
              <a:gd name="connsiteX64" fmla="*/ 523875 w 657659"/>
              <a:gd name="connsiteY64" fmla="*/ 1157287 h 1571625"/>
              <a:gd name="connsiteX65" fmla="*/ 538163 w 657659"/>
              <a:gd name="connsiteY65" fmla="*/ 1171575 h 1571625"/>
              <a:gd name="connsiteX66" fmla="*/ 557213 w 657659"/>
              <a:gd name="connsiteY66" fmla="*/ 1176337 h 1571625"/>
              <a:gd name="connsiteX67" fmla="*/ 571500 w 657659"/>
              <a:gd name="connsiteY67" fmla="*/ 1181100 h 1571625"/>
              <a:gd name="connsiteX68" fmla="*/ 590550 w 657659"/>
              <a:gd name="connsiteY68" fmla="*/ 1185862 h 1571625"/>
              <a:gd name="connsiteX69" fmla="*/ 604838 w 657659"/>
              <a:gd name="connsiteY69" fmla="*/ 1190625 h 1571625"/>
              <a:gd name="connsiteX70" fmla="*/ 623888 w 657659"/>
              <a:gd name="connsiteY70" fmla="*/ 1200150 h 1571625"/>
              <a:gd name="connsiteX71" fmla="*/ 647700 w 657659"/>
              <a:gd name="connsiteY71" fmla="*/ 1204912 h 1571625"/>
              <a:gd name="connsiteX72" fmla="*/ 657225 w 657659"/>
              <a:gd name="connsiteY72" fmla="*/ 1219200 h 1571625"/>
              <a:gd name="connsiteX73" fmla="*/ 647700 w 657659"/>
              <a:gd name="connsiteY73" fmla="*/ 1300162 h 1571625"/>
              <a:gd name="connsiteX74" fmla="*/ 642938 w 657659"/>
              <a:gd name="connsiteY74" fmla="*/ 1314450 h 1571625"/>
              <a:gd name="connsiteX75" fmla="*/ 628650 w 657659"/>
              <a:gd name="connsiteY75" fmla="*/ 1352550 h 1571625"/>
              <a:gd name="connsiteX76" fmla="*/ 614363 w 657659"/>
              <a:gd name="connsiteY76" fmla="*/ 1357312 h 1571625"/>
              <a:gd name="connsiteX77" fmla="*/ 585788 w 657659"/>
              <a:gd name="connsiteY77" fmla="*/ 1376362 h 1571625"/>
              <a:gd name="connsiteX78" fmla="*/ 571500 w 657659"/>
              <a:gd name="connsiteY78" fmla="*/ 1404937 h 1571625"/>
              <a:gd name="connsiteX79" fmla="*/ 552450 w 657659"/>
              <a:gd name="connsiteY79" fmla="*/ 1414462 h 1571625"/>
              <a:gd name="connsiteX80" fmla="*/ 538163 w 657659"/>
              <a:gd name="connsiteY80" fmla="*/ 1423987 h 1571625"/>
              <a:gd name="connsiteX81" fmla="*/ 528638 w 657659"/>
              <a:gd name="connsiteY81" fmla="*/ 1438275 h 1571625"/>
              <a:gd name="connsiteX82" fmla="*/ 514350 w 657659"/>
              <a:gd name="connsiteY82" fmla="*/ 1447800 h 1571625"/>
              <a:gd name="connsiteX83" fmla="*/ 500063 w 657659"/>
              <a:gd name="connsiteY83" fmla="*/ 1490662 h 1571625"/>
              <a:gd name="connsiteX84" fmla="*/ 495300 w 657659"/>
              <a:gd name="connsiteY84" fmla="*/ 1504950 h 1571625"/>
              <a:gd name="connsiteX85" fmla="*/ 481013 w 657659"/>
              <a:gd name="connsiteY85" fmla="*/ 1514475 h 1571625"/>
              <a:gd name="connsiteX86" fmla="*/ 452438 w 657659"/>
              <a:gd name="connsiteY86" fmla="*/ 1524000 h 1571625"/>
              <a:gd name="connsiteX87" fmla="*/ 438150 w 657659"/>
              <a:gd name="connsiteY87" fmla="*/ 1528762 h 1571625"/>
              <a:gd name="connsiteX88" fmla="*/ 419100 w 657659"/>
              <a:gd name="connsiteY88" fmla="*/ 1538287 h 1571625"/>
              <a:gd name="connsiteX89" fmla="*/ 404813 w 657659"/>
              <a:gd name="connsiteY89" fmla="*/ 1547812 h 1571625"/>
              <a:gd name="connsiteX90" fmla="*/ 385763 w 657659"/>
              <a:gd name="connsiteY90" fmla="*/ 1552575 h 1571625"/>
              <a:gd name="connsiteX91" fmla="*/ 361950 w 657659"/>
              <a:gd name="connsiteY91" fmla="*/ 1571625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57659" h="1571625">
                <a:moveTo>
                  <a:pt x="300038" y="0"/>
                </a:moveTo>
                <a:cubicBezTo>
                  <a:pt x="307975" y="4762"/>
                  <a:pt x="317305" y="7742"/>
                  <a:pt x="323850" y="14287"/>
                </a:cubicBezTo>
                <a:cubicBezTo>
                  <a:pt x="328870" y="19307"/>
                  <a:pt x="333375" y="26237"/>
                  <a:pt x="333375" y="33337"/>
                </a:cubicBezTo>
                <a:cubicBezTo>
                  <a:pt x="333375" y="43921"/>
                  <a:pt x="315913" y="52916"/>
                  <a:pt x="309563" y="57150"/>
                </a:cubicBezTo>
                <a:cubicBezTo>
                  <a:pt x="298640" y="89915"/>
                  <a:pt x="310808" y="50302"/>
                  <a:pt x="300038" y="109537"/>
                </a:cubicBezTo>
                <a:cubicBezTo>
                  <a:pt x="299140" y="114476"/>
                  <a:pt x="298411" y="119905"/>
                  <a:pt x="295275" y="123825"/>
                </a:cubicBezTo>
                <a:cubicBezTo>
                  <a:pt x="291699" y="128294"/>
                  <a:pt x="285750" y="130175"/>
                  <a:pt x="280988" y="133350"/>
                </a:cubicBezTo>
                <a:cubicBezTo>
                  <a:pt x="268409" y="171086"/>
                  <a:pt x="281367" y="160275"/>
                  <a:pt x="242888" y="166687"/>
                </a:cubicBezTo>
                <a:cubicBezTo>
                  <a:pt x="238125" y="171450"/>
                  <a:pt x="232336" y="175371"/>
                  <a:pt x="228600" y="180975"/>
                </a:cubicBezTo>
                <a:cubicBezTo>
                  <a:pt x="225815" y="185152"/>
                  <a:pt x="226974" y="191342"/>
                  <a:pt x="223838" y="195262"/>
                </a:cubicBezTo>
                <a:cubicBezTo>
                  <a:pt x="220262" y="199732"/>
                  <a:pt x="214313" y="201612"/>
                  <a:pt x="209550" y="204787"/>
                </a:cubicBezTo>
                <a:cubicBezTo>
                  <a:pt x="207963" y="211137"/>
                  <a:pt x="208877" y="218726"/>
                  <a:pt x="204788" y="223837"/>
                </a:cubicBezTo>
                <a:cubicBezTo>
                  <a:pt x="191687" y="240214"/>
                  <a:pt x="183885" y="219427"/>
                  <a:pt x="176213" y="214312"/>
                </a:cubicBezTo>
                <a:cubicBezTo>
                  <a:pt x="172036" y="211527"/>
                  <a:pt x="166688" y="211137"/>
                  <a:pt x="161925" y="209550"/>
                </a:cubicBezTo>
                <a:cubicBezTo>
                  <a:pt x="146050" y="211137"/>
                  <a:pt x="129846" y="210725"/>
                  <a:pt x="114300" y="214312"/>
                </a:cubicBezTo>
                <a:cubicBezTo>
                  <a:pt x="108723" y="215599"/>
                  <a:pt x="105274" y="221582"/>
                  <a:pt x="100013" y="223837"/>
                </a:cubicBezTo>
                <a:cubicBezTo>
                  <a:pt x="93997" y="226415"/>
                  <a:pt x="87313" y="227012"/>
                  <a:pt x="80963" y="228600"/>
                </a:cubicBezTo>
                <a:cubicBezTo>
                  <a:pt x="76200" y="231775"/>
                  <a:pt x="71936" y="235870"/>
                  <a:pt x="66675" y="238125"/>
                </a:cubicBezTo>
                <a:cubicBezTo>
                  <a:pt x="60659" y="240703"/>
                  <a:pt x="53919" y="241089"/>
                  <a:pt x="47625" y="242887"/>
                </a:cubicBezTo>
                <a:cubicBezTo>
                  <a:pt x="42798" y="244266"/>
                  <a:pt x="38100" y="246062"/>
                  <a:pt x="33338" y="247650"/>
                </a:cubicBezTo>
                <a:cubicBezTo>
                  <a:pt x="20637" y="285749"/>
                  <a:pt x="39688" y="241300"/>
                  <a:pt x="14288" y="266700"/>
                </a:cubicBezTo>
                <a:cubicBezTo>
                  <a:pt x="10738" y="270250"/>
                  <a:pt x="11770" y="276497"/>
                  <a:pt x="9525" y="280987"/>
                </a:cubicBezTo>
                <a:cubicBezTo>
                  <a:pt x="6965" y="286107"/>
                  <a:pt x="3175" y="290512"/>
                  <a:pt x="0" y="295275"/>
                </a:cubicBezTo>
                <a:cubicBezTo>
                  <a:pt x="1588" y="306387"/>
                  <a:pt x="2562" y="317605"/>
                  <a:pt x="4763" y="328612"/>
                </a:cubicBezTo>
                <a:cubicBezTo>
                  <a:pt x="5748" y="333535"/>
                  <a:pt x="6389" y="338980"/>
                  <a:pt x="9525" y="342900"/>
                </a:cubicBezTo>
                <a:cubicBezTo>
                  <a:pt x="13101" y="347370"/>
                  <a:pt x="19050" y="349250"/>
                  <a:pt x="23813" y="352425"/>
                </a:cubicBezTo>
                <a:cubicBezTo>
                  <a:pt x="25400" y="357187"/>
                  <a:pt x="28575" y="361692"/>
                  <a:pt x="28575" y="366712"/>
                </a:cubicBezTo>
                <a:cubicBezTo>
                  <a:pt x="28575" y="402648"/>
                  <a:pt x="27691" y="437979"/>
                  <a:pt x="14288" y="471487"/>
                </a:cubicBezTo>
                <a:cubicBezTo>
                  <a:pt x="12162" y="476802"/>
                  <a:pt x="7323" y="480655"/>
                  <a:pt x="4763" y="485775"/>
                </a:cubicBezTo>
                <a:cubicBezTo>
                  <a:pt x="2518" y="490265"/>
                  <a:pt x="1588" y="495300"/>
                  <a:pt x="0" y="500062"/>
                </a:cubicBezTo>
                <a:cubicBezTo>
                  <a:pt x="955" y="508660"/>
                  <a:pt x="3340" y="547542"/>
                  <a:pt x="9525" y="561975"/>
                </a:cubicBezTo>
                <a:cubicBezTo>
                  <a:pt x="11780" y="567236"/>
                  <a:pt x="15875" y="571500"/>
                  <a:pt x="19050" y="576262"/>
                </a:cubicBezTo>
                <a:cubicBezTo>
                  <a:pt x="20638" y="582612"/>
                  <a:pt x="19724" y="590201"/>
                  <a:pt x="23813" y="595312"/>
                </a:cubicBezTo>
                <a:cubicBezTo>
                  <a:pt x="26949" y="599232"/>
                  <a:pt x="33610" y="597830"/>
                  <a:pt x="38100" y="600075"/>
                </a:cubicBezTo>
                <a:cubicBezTo>
                  <a:pt x="43220" y="602635"/>
                  <a:pt x="47625" y="606425"/>
                  <a:pt x="52388" y="609600"/>
                </a:cubicBezTo>
                <a:cubicBezTo>
                  <a:pt x="55563" y="615950"/>
                  <a:pt x="58391" y="622486"/>
                  <a:pt x="61913" y="628650"/>
                </a:cubicBezTo>
                <a:cubicBezTo>
                  <a:pt x="64753" y="633620"/>
                  <a:pt x="69183" y="637676"/>
                  <a:pt x="71438" y="642937"/>
                </a:cubicBezTo>
                <a:cubicBezTo>
                  <a:pt x="89891" y="685995"/>
                  <a:pt x="61810" y="640402"/>
                  <a:pt x="85725" y="676275"/>
                </a:cubicBezTo>
                <a:cubicBezTo>
                  <a:pt x="84138" y="682625"/>
                  <a:pt x="83541" y="689309"/>
                  <a:pt x="80963" y="695325"/>
                </a:cubicBezTo>
                <a:cubicBezTo>
                  <a:pt x="61227" y="741378"/>
                  <a:pt x="80352" y="673961"/>
                  <a:pt x="66675" y="728662"/>
                </a:cubicBezTo>
                <a:cubicBezTo>
                  <a:pt x="67714" y="753590"/>
                  <a:pt x="59899" y="819211"/>
                  <a:pt x="76200" y="857250"/>
                </a:cubicBezTo>
                <a:cubicBezTo>
                  <a:pt x="97230" y="906322"/>
                  <a:pt x="73560" y="839808"/>
                  <a:pt x="95250" y="904875"/>
                </a:cubicBezTo>
                <a:lnTo>
                  <a:pt x="100013" y="919162"/>
                </a:lnTo>
                <a:cubicBezTo>
                  <a:pt x="101600" y="928687"/>
                  <a:pt x="99984" y="939353"/>
                  <a:pt x="104775" y="947737"/>
                </a:cubicBezTo>
                <a:cubicBezTo>
                  <a:pt x="107266" y="952096"/>
                  <a:pt x="115513" y="948950"/>
                  <a:pt x="119063" y="952500"/>
                </a:cubicBezTo>
                <a:cubicBezTo>
                  <a:pt x="127158" y="960595"/>
                  <a:pt x="127253" y="977455"/>
                  <a:pt x="138113" y="981075"/>
                </a:cubicBezTo>
                <a:cubicBezTo>
                  <a:pt x="142875" y="982662"/>
                  <a:pt x="147573" y="984458"/>
                  <a:pt x="152400" y="985837"/>
                </a:cubicBezTo>
                <a:cubicBezTo>
                  <a:pt x="158694" y="987635"/>
                  <a:pt x="165240" y="988530"/>
                  <a:pt x="171450" y="990600"/>
                </a:cubicBezTo>
                <a:cubicBezTo>
                  <a:pt x="179560" y="993304"/>
                  <a:pt x="187325" y="996950"/>
                  <a:pt x="195263" y="1000125"/>
                </a:cubicBezTo>
                <a:cubicBezTo>
                  <a:pt x="198438" y="1004887"/>
                  <a:pt x="202533" y="1009151"/>
                  <a:pt x="204788" y="1014412"/>
                </a:cubicBezTo>
                <a:cubicBezTo>
                  <a:pt x="207366" y="1020428"/>
                  <a:pt x="204580" y="1029202"/>
                  <a:pt x="209550" y="1033462"/>
                </a:cubicBezTo>
                <a:cubicBezTo>
                  <a:pt x="217173" y="1039996"/>
                  <a:pt x="228600" y="1039812"/>
                  <a:pt x="238125" y="1042987"/>
                </a:cubicBezTo>
                <a:cubicBezTo>
                  <a:pt x="238135" y="1042990"/>
                  <a:pt x="266689" y="1052509"/>
                  <a:pt x="266700" y="1052512"/>
                </a:cubicBezTo>
                <a:lnTo>
                  <a:pt x="285750" y="1057275"/>
                </a:lnTo>
                <a:cubicBezTo>
                  <a:pt x="288925" y="1062037"/>
                  <a:pt x="290421" y="1068529"/>
                  <a:pt x="295275" y="1071562"/>
                </a:cubicBezTo>
                <a:cubicBezTo>
                  <a:pt x="303789" y="1076883"/>
                  <a:pt x="314325" y="1077912"/>
                  <a:pt x="323850" y="1081087"/>
                </a:cubicBezTo>
                <a:cubicBezTo>
                  <a:pt x="344351" y="1087921"/>
                  <a:pt x="333263" y="1084631"/>
                  <a:pt x="357188" y="1090612"/>
                </a:cubicBezTo>
                <a:cubicBezTo>
                  <a:pt x="393054" y="1114523"/>
                  <a:pt x="347473" y="1086449"/>
                  <a:pt x="390525" y="1104900"/>
                </a:cubicBezTo>
                <a:cubicBezTo>
                  <a:pt x="395786" y="1107155"/>
                  <a:pt x="399552" y="1112170"/>
                  <a:pt x="404813" y="1114425"/>
                </a:cubicBezTo>
                <a:cubicBezTo>
                  <a:pt x="410829" y="1117003"/>
                  <a:pt x="417569" y="1117389"/>
                  <a:pt x="423863" y="1119187"/>
                </a:cubicBezTo>
                <a:cubicBezTo>
                  <a:pt x="428690" y="1120566"/>
                  <a:pt x="433536" y="1121972"/>
                  <a:pt x="438150" y="1123950"/>
                </a:cubicBezTo>
                <a:cubicBezTo>
                  <a:pt x="444675" y="1126747"/>
                  <a:pt x="451036" y="1129953"/>
                  <a:pt x="457200" y="1133475"/>
                </a:cubicBezTo>
                <a:cubicBezTo>
                  <a:pt x="462170" y="1136315"/>
                  <a:pt x="466227" y="1140745"/>
                  <a:pt x="471488" y="1143000"/>
                </a:cubicBezTo>
                <a:cubicBezTo>
                  <a:pt x="477504" y="1145578"/>
                  <a:pt x="484244" y="1145964"/>
                  <a:pt x="490538" y="1147762"/>
                </a:cubicBezTo>
                <a:cubicBezTo>
                  <a:pt x="538364" y="1161427"/>
                  <a:pt x="464321" y="1142400"/>
                  <a:pt x="523875" y="1157287"/>
                </a:cubicBezTo>
                <a:cubicBezTo>
                  <a:pt x="528638" y="1162050"/>
                  <a:pt x="532315" y="1168233"/>
                  <a:pt x="538163" y="1171575"/>
                </a:cubicBezTo>
                <a:cubicBezTo>
                  <a:pt x="543846" y="1174822"/>
                  <a:pt x="550919" y="1174539"/>
                  <a:pt x="557213" y="1176337"/>
                </a:cubicBezTo>
                <a:cubicBezTo>
                  <a:pt x="562040" y="1177716"/>
                  <a:pt x="566673" y="1179721"/>
                  <a:pt x="571500" y="1181100"/>
                </a:cubicBezTo>
                <a:cubicBezTo>
                  <a:pt x="577794" y="1182898"/>
                  <a:pt x="584256" y="1184064"/>
                  <a:pt x="590550" y="1185862"/>
                </a:cubicBezTo>
                <a:cubicBezTo>
                  <a:pt x="595377" y="1187241"/>
                  <a:pt x="600224" y="1188647"/>
                  <a:pt x="604838" y="1190625"/>
                </a:cubicBezTo>
                <a:cubicBezTo>
                  <a:pt x="611363" y="1193422"/>
                  <a:pt x="617153" y="1197905"/>
                  <a:pt x="623888" y="1200150"/>
                </a:cubicBezTo>
                <a:cubicBezTo>
                  <a:pt x="631567" y="1202710"/>
                  <a:pt x="639763" y="1203325"/>
                  <a:pt x="647700" y="1204912"/>
                </a:cubicBezTo>
                <a:cubicBezTo>
                  <a:pt x="650875" y="1209675"/>
                  <a:pt x="656868" y="1213487"/>
                  <a:pt x="657225" y="1219200"/>
                </a:cubicBezTo>
                <a:cubicBezTo>
                  <a:pt x="658997" y="1247556"/>
                  <a:pt x="655258" y="1273707"/>
                  <a:pt x="647700" y="1300162"/>
                </a:cubicBezTo>
                <a:cubicBezTo>
                  <a:pt x="646321" y="1304989"/>
                  <a:pt x="644156" y="1309580"/>
                  <a:pt x="642938" y="1314450"/>
                </a:cubicBezTo>
                <a:cubicBezTo>
                  <a:pt x="639550" y="1328002"/>
                  <a:pt x="640899" y="1342751"/>
                  <a:pt x="628650" y="1352550"/>
                </a:cubicBezTo>
                <a:cubicBezTo>
                  <a:pt x="624730" y="1355686"/>
                  <a:pt x="619125" y="1355725"/>
                  <a:pt x="614363" y="1357312"/>
                </a:cubicBezTo>
                <a:cubicBezTo>
                  <a:pt x="604838" y="1363662"/>
                  <a:pt x="589408" y="1365502"/>
                  <a:pt x="585788" y="1376362"/>
                </a:cubicBezTo>
                <a:cubicBezTo>
                  <a:pt x="582537" y="1386114"/>
                  <a:pt x="580022" y="1397835"/>
                  <a:pt x="571500" y="1404937"/>
                </a:cubicBezTo>
                <a:cubicBezTo>
                  <a:pt x="566046" y="1409482"/>
                  <a:pt x="558614" y="1410940"/>
                  <a:pt x="552450" y="1414462"/>
                </a:cubicBezTo>
                <a:cubicBezTo>
                  <a:pt x="547480" y="1417302"/>
                  <a:pt x="542925" y="1420812"/>
                  <a:pt x="538163" y="1423987"/>
                </a:cubicBezTo>
                <a:cubicBezTo>
                  <a:pt x="534988" y="1428750"/>
                  <a:pt x="532685" y="1434228"/>
                  <a:pt x="528638" y="1438275"/>
                </a:cubicBezTo>
                <a:cubicBezTo>
                  <a:pt x="524591" y="1442322"/>
                  <a:pt x="517384" y="1442946"/>
                  <a:pt x="514350" y="1447800"/>
                </a:cubicBezTo>
                <a:cubicBezTo>
                  <a:pt x="514348" y="1447804"/>
                  <a:pt x="502445" y="1483516"/>
                  <a:pt x="500063" y="1490662"/>
                </a:cubicBezTo>
                <a:cubicBezTo>
                  <a:pt x="498475" y="1495425"/>
                  <a:pt x="499477" y="1502165"/>
                  <a:pt x="495300" y="1504950"/>
                </a:cubicBezTo>
                <a:cubicBezTo>
                  <a:pt x="490538" y="1508125"/>
                  <a:pt x="486243" y="1512150"/>
                  <a:pt x="481013" y="1514475"/>
                </a:cubicBezTo>
                <a:cubicBezTo>
                  <a:pt x="471838" y="1518553"/>
                  <a:pt x="461963" y="1520825"/>
                  <a:pt x="452438" y="1524000"/>
                </a:cubicBezTo>
                <a:cubicBezTo>
                  <a:pt x="447675" y="1525587"/>
                  <a:pt x="442640" y="1526517"/>
                  <a:pt x="438150" y="1528762"/>
                </a:cubicBezTo>
                <a:cubicBezTo>
                  <a:pt x="431800" y="1531937"/>
                  <a:pt x="425264" y="1534765"/>
                  <a:pt x="419100" y="1538287"/>
                </a:cubicBezTo>
                <a:cubicBezTo>
                  <a:pt x="414130" y="1541127"/>
                  <a:pt x="410074" y="1545557"/>
                  <a:pt x="404813" y="1547812"/>
                </a:cubicBezTo>
                <a:cubicBezTo>
                  <a:pt x="398797" y="1550390"/>
                  <a:pt x="392113" y="1550987"/>
                  <a:pt x="385763" y="1552575"/>
                </a:cubicBezTo>
                <a:cubicBezTo>
                  <a:pt x="367739" y="1564591"/>
                  <a:pt x="375522" y="1558053"/>
                  <a:pt x="361950" y="1571625"/>
                </a:cubicBezTo>
              </a:path>
            </a:pathLst>
          </a:custGeom>
          <a:noFill/>
          <a:ln w="76200"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sp>
        <p:nvSpPr>
          <p:cNvPr id="38" name="TextBox 37"/>
          <p:cNvSpPr txBox="1"/>
          <p:nvPr/>
        </p:nvSpPr>
        <p:spPr>
          <a:xfrm rot="4940973">
            <a:off x="7247312" y="3515725"/>
            <a:ext cx="756373" cy="301722"/>
          </a:xfrm>
          <a:prstGeom prst="rect">
            <a:avLst/>
          </a:prstGeom>
          <a:noFill/>
        </p:spPr>
        <p:txBody>
          <a:bodyPr wrap="none" lIns="100685" tIns="50342" rIns="100685" bIns="50342" rtlCol="0" anchor="ctr">
            <a:spAutoFit/>
          </a:bodyPr>
          <a:lstStyle/>
          <a:p>
            <a:pPr algn="ctr"/>
            <a:r>
              <a:rPr lang="hr-HR" sz="1300" b="1" dirty="0">
                <a:solidFill>
                  <a:srgbClr val="FF0000"/>
                </a:solidFill>
              </a:rPr>
              <a:t>Dnjepar</a:t>
            </a:r>
          </a:p>
        </p:txBody>
      </p:sp>
      <p:sp>
        <p:nvSpPr>
          <p:cNvPr id="39" name="Don"/>
          <p:cNvSpPr/>
          <p:nvPr/>
        </p:nvSpPr>
        <p:spPr>
          <a:xfrm>
            <a:off x="8221837" y="3175002"/>
            <a:ext cx="787425" cy="1085851"/>
          </a:xfrm>
          <a:custGeom>
            <a:avLst/>
            <a:gdLst>
              <a:gd name="connsiteX0" fmla="*/ 0 w 787425"/>
              <a:gd name="connsiteY0" fmla="*/ 0 h 1085850"/>
              <a:gd name="connsiteX1" fmla="*/ 44450 w 787425"/>
              <a:gd name="connsiteY1" fmla="*/ 57150 h 1085850"/>
              <a:gd name="connsiteX2" fmla="*/ 57150 w 787425"/>
              <a:gd name="connsiteY2" fmla="*/ 76200 h 1085850"/>
              <a:gd name="connsiteX3" fmla="*/ 82550 w 787425"/>
              <a:gd name="connsiteY3" fmla="*/ 82550 h 1085850"/>
              <a:gd name="connsiteX4" fmla="*/ 114300 w 787425"/>
              <a:gd name="connsiteY4" fmla="*/ 139700 h 1085850"/>
              <a:gd name="connsiteX5" fmla="*/ 107950 w 787425"/>
              <a:gd name="connsiteY5" fmla="*/ 254000 h 1085850"/>
              <a:gd name="connsiteX6" fmla="*/ 114300 w 787425"/>
              <a:gd name="connsiteY6" fmla="*/ 298450 h 1085850"/>
              <a:gd name="connsiteX7" fmla="*/ 133350 w 787425"/>
              <a:gd name="connsiteY7" fmla="*/ 304800 h 1085850"/>
              <a:gd name="connsiteX8" fmla="*/ 146050 w 787425"/>
              <a:gd name="connsiteY8" fmla="*/ 323850 h 1085850"/>
              <a:gd name="connsiteX9" fmla="*/ 171450 w 787425"/>
              <a:gd name="connsiteY9" fmla="*/ 381000 h 1085850"/>
              <a:gd name="connsiteX10" fmla="*/ 184150 w 787425"/>
              <a:gd name="connsiteY10" fmla="*/ 425450 h 1085850"/>
              <a:gd name="connsiteX11" fmla="*/ 203200 w 787425"/>
              <a:gd name="connsiteY11" fmla="*/ 469900 h 1085850"/>
              <a:gd name="connsiteX12" fmla="*/ 222250 w 787425"/>
              <a:gd name="connsiteY12" fmla="*/ 482600 h 1085850"/>
              <a:gd name="connsiteX13" fmla="*/ 260350 w 787425"/>
              <a:gd name="connsiteY13" fmla="*/ 476250 h 1085850"/>
              <a:gd name="connsiteX14" fmla="*/ 279400 w 787425"/>
              <a:gd name="connsiteY14" fmla="*/ 482600 h 1085850"/>
              <a:gd name="connsiteX15" fmla="*/ 285750 w 787425"/>
              <a:gd name="connsiteY15" fmla="*/ 527050 h 1085850"/>
              <a:gd name="connsiteX16" fmla="*/ 304800 w 787425"/>
              <a:gd name="connsiteY16" fmla="*/ 571500 h 1085850"/>
              <a:gd name="connsiteX17" fmla="*/ 311150 w 787425"/>
              <a:gd name="connsiteY17" fmla="*/ 590550 h 1085850"/>
              <a:gd name="connsiteX18" fmla="*/ 330200 w 787425"/>
              <a:gd name="connsiteY18" fmla="*/ 603250 h 1085850"/>
              <a:gd name="connsiteX19" fmla="*/ 349250 w 787425"/>
              <a:gd name="connsiteY19" fmla="*/ 596900 h 1085850"/>
              <a:gd name="connsiteX20" fmla="*/ 361950 w 787425"/>
              <a:gd name="connsiteY20" fmla="*/ 577850 h 1085850"/>
              <a:gd name="connsiteX21" fmla="*/ 381000 w 787425"/>
              <a:gd name="connsiteY21" fmla="*/ 590550 h 1085850"/>
              <a:gd name="connsiteX22" fmla="*/ 400050 w 787425"/>
              <a:gd name="connsiteY22" fmla="*/ 596900 h 1085850"/>
              <a:gd name="connsiteX23" fmla="*/ 438150 w 787425"/>
              <a:gd name="connsiteY23" fmla="*/ 615950 h 1085850"/>
              <a:gd name="connsiteX24" fmla="*/ 450850 w 787425"/>
              <a:gd name="connsiteY24" fmla="*/ 635000 h 1085850"/>
              <a:gd name="connsiteX25" fmla="*/ 488950 w 787425"/>
              <a:gd name="connsiteY25" fmla="*/ 654050 h 1085850"/>
              <a:gd name="connsiteX26" fmla="*/ 571500 w 787425"/>
              <a:gd name="connsiteY26" fmla="*/ 641350 h 1085850"/>
              <a:gd name="connsiteX27" fmla="*/ 609600 w 787425"/>
              <a:gd name="connsiteY27" fmla="*/ 615950 h 1085850"/>
              <a:gd name="connsiteX28" fmla="*/ 673100 w 787425"/>
              <a:gd name="connsiteY28" fmla="*/ 622300 h 1085850"/>
              <a:gd name="connsiteX29" fmla="*/ 692150 w 787425"/>
              <a:gd name="connsiteY29" fmla="*/ 615950 h 1085850"/>
              <a:gd name="connsiteX30" fmla="*/ 774700 w 787425"/>
              <a:gd name="connsiteY30" fmla="*/ 622300 h 1085850"/>
              <a:gd name="connsiteX31" fmla="*/ 781050 w 787425"/>
              <a:gd name="connsiteY31" fmla="*/ 679450 h 1085850"/>
              <a:gd name="connsiteX32" fmla="*/ 768350 w 787425"/>
              <a:gd name="connsiteY32" fmla="*/ 698500 h 1085850"/>
              <a:gd name="connsiteX33" fmla="*/ 762000 w 787425"/>
              <a:gd name="connsiteY33" fmla="*/ 723900 h 1085850"/>
              <a:gd name="connsiteX34" fmla="*/ 749300 w 787425"/>
              <a:gd name="connsiteY34" fmla="*/ 781050 h 1085850"/>
              <a:gd name="connsiteX35" fmla="*/ 736600 w 787425"/>
              <a:gd name="connsiteY35" fmla="*/ 819150 h 1085850"/>
              <a:gd name="connsiteX36" fmla="*/ 730250 w 787425"/>
              <a:gd name="connsiteY36" fmla="*/ 838200 h 1085850"/>
              <a:gd name="connsiteX37" fmla="*/ 723900 w 787425"/>
              <a:gd name="connsiteY37" fmla="*/ 857250 h 1085850"/>
              <a:gd name="connsiteX38" fmla="*/ 717550 w 787425"/>
              <a:gd name="connsiteY38" fmla="*/ 876300 h 1085850"/>
              <a:gd name="connsiteX39" fmla="*/ 704850 w 787425"/>
              <a:gd name="connsiteY39" fmla="*/ 901700 h 1085850"/>
              <a:gd name="connsiteX40" fmla="*/ 685800 w 787425"/>
              <a:gd name="connsiteY40" fmla="*/ 914400 h 1085850"/>
              <a:gd name="connsiteX41" fmla="*/ 673100 w 787425"/>
              <a:gd name="connsiteY41" fmla="*/ 952500 h 1085850"/>
              <a:gd name="connsiteX42" fmla="*/ 635000 w 787425"/>
              <a:gd name="connsiteY42" fmla="*/ 977900 h 1085850"/>
              <a:gd name="connsiteX43" fmla="*/ 615950 w 787425"/>
              <a:gd name="connsiteY43" fmla="*/ 990600 h 1085850"/>
              <a:gd name="connsiteX44" fmla="*/ 546100 w 787425"/>
              <a:gd name="connsiteY44" fmla="*/ 1009650 h 1085850"/>
              <a:gd name="connsiteX45" fmla="*/ 520700 w 787425"/>
              <a:gd name="connsiteY45" fmla="*/ 1022350 h 1085850"/>
              <a:gd name="connsiteX46" fmla="*/ 514350 w 787425"/>
              <a:gd name="connsiteY46" fmla="*/ 1041400 h 1085850"/>
              <a:gd name="connsiteX47" fmla="*/ 495300 w 787425"/>
              <a:gd name="connsiteY47" fmla="*/ 1047750 h 1085850"/>
              <a:gd name="connsiteX48" fmla="*/ 476250 w 787425"/>
              <a:gd name="connsiteY48" fmla="*/ 1060450 h 1085850"/>
              <a:gd name="connsiteX49" fmla="*/ 450850 w 787425"/>
              <a:gd name="connsiteY49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87425" h="1085850">
                <a:moveTo>
                  <a:pt x="0" y="0"/>
                </a:moveTo>
                <a:cubicBezTo>
                  <a:pt x="36936" y="61560"/>
                  <a:pt x="-1053" y="4063"/>
                  <a:pt x="44450" y="57150"/>
                </a:cubicBezTo>
                <a:cubicBezTo>
                  <a:pt x="49417" y="62944"/>
                  <a:pt x="50800" y="71967"/>
                  <a:pt x="57150" y="76200"/>
                </a:cubicBezTo>
                <a:cubicBezTo>
                  <a:pt x="64412" y="81041"/>
                  <a:pt x="74083" y="80433"/>
                  <a:pt x="82550" y="82550"/>
                </a:cubicBezTo>
                <a:cubicBezTo>
                  <a:pt x="111663" y="126219"/>
                  <a:pt x="103123" y="106170"/>
                  <a:pt x="114300" y="139700"/>
                </a:cubicBezTo>
                <a:cubicBezTo>
                  <a:pt x="112183" y="177800"/>
                  <a:pt x="107950" y="215841"/>
                  <a:pt x="107950" y="254000"/>
                </a:cubicBezTo>
                <a:cubicBezTo>
                  <a:pt x="107950" y="268967"/>
                  <a:pt x="107607" y="285063"/>
                  <a:pt x="114300" y="298450"/>
                </a:cubicBezTo>
                <a:cubicBezTo>
                  <a:pt x="117293" y="304437"/>
                  <a:pt x="127000" y="302683"/>
                  <a:pt x="133350" y="304800"/>
                </a:cubicBezTo>
                <a:cubicBezTo>
                  <a:pt x="137583" y="311150"/>
                  <a:pt x="142950" y="316876"/>
                  <a:pt x="146050" y="323850"/>
                </a:cubicBezTo>
                <a:cubicBezTo>
                  <a:pt x="176277" y="391860"/>
                  <a:pt x="142708" y="337887"/>
                  <a:pt x="171450" y="381000"/>
                </a:cubicBezTo>
                <a:cubicBezTo>
                  <a:pt x="191301" y="460405"/>
                  <a:pt x="165930" y="361681"/>
                  <a:pt x="184150" y="425450"/>
                </a:cubicBezTo>
                <a:cubicBezTo>
                  <a:pt x="189979" y="445853"/>
                  <a:pt x="187733" y="454433"/>
                  <a:pt x="203200" y="469900"/>
                </a:cubicBezTo>
                <a:cubicBezTo>
                  <a:pt x="208596" y="475296"/>
                  <a:pt x="215900" y="478367"/>
                  <a:pt x="222250" y="482600"/>
                </a:cubicBezTo>
                <a:cubicBezTo>
                  <a:pt x="234950" y="480483"/>
                  <a:pt x="247475" y="476250"/>
                  <a:pt x="260350" y="476250"/>
                </a:cubicBezTo>
                <a:cubicBezTo>
                  <a:pt x="267043" y="476250"/>
                  <a:pt x="276407" y="476613"/>
                  <a:pt x="279400" y="482600"/>
                </a:cubicBezTo>
                <a:cubicBezTo>
                  <a:pt x="286093" y="495987"/>
                  <a:pt x="283073" y="512324"/>
                  <a:pt x="285750" y="527050"/>
                </a:cubicBezTo>
                <a:cubicBezTo>
                  <a:pt x="293302" y="568585"/>
                  <a:pt x="287827" y="537553"/>
                  <a:pt x="304800" y="571500"/>
                </a:cubicBezTo>
                <a:cubicBezTo>
                  <a:pt x="307793" y="577487"/>
                  <a:pt x="306969" y="585323"/>
                  <a:pt x="311150" y="590550"/>
                </a:cubicBezTo>
                <a:cubicBezTo>
                  <a:pt x="315918" y="596509"/>
                  <a:pt x="323850" y="599017"/>
                  <a:pt x="330200" y="603250"/>
                </a:cubicBezTo>
                <a:cubicBezTo>
                  <a:pt x="336550" y="601133"/>
                  <a:pt x="344023" y="601081"/>
                  <a:pt x="349250" y="596900"/>
                </a:cubicBezTo>
                <a:cubicBezTo>
                  <a:pt x="355209" y="592132"/>
                  <a:pt x="354466" y="579347"/>
                  <a:pt x="361950" y="577850"/>
                </a:cubicBezTo>
                <a:cubicBezTo>
                  <a:pt x="369434" y="576353"/>
                  <a:pt x="374174" y="587137"/>
                  <a:pt x="381000" y="590550"/>
                </a:cubicBezTo>
                <a:cubicBezTo>
                  <a:pt x="386987" y="593543"/>
                  <a:pt x="394063" y="593907"/>
                  <a:pt x="400050" y="596900"/>
                </a:cubicBezTo>
                <a:cubicBezTo>
                  <a:pt x="449289" y="621519"/>
                  <a:pt x="390267" y="599989"/>
                  <a:pt x="438150" y="615950"/>
                </a:cubicBezTo>
                <a:cubicBezTo>
                  <a:pt x="442383" y="622300"/>
                  <a:pt x="445454" y="629604"/>
                  <a:pt x="450850" y="635000"/>
                </a:cubicBezTo>
                <a:cubicBezTo>
                  <a:pt x="463160" y="647310"/>
                  <a:pt x="473456" y="648885"/>
                  <a:pt x="488950" y="654050"/>
                </a:cubicBezTo>
                <a:cubicBezTo>
                  <a:pt x="492658" y="653638"/>
                  <a:pt x="555788" y="649206"/>
                  <a:pt x="571500" y="641350"/>
                </a:cubicBezTo>
                <a:cubicBezTo>
                  <a:pt x="585152" y="634524"/>
                  <a:pt x="609600" y="615950"/>
                  <a:pt x="609600" y="615950"/>
                </a:cubicBezTo>
                <a:cubicBezTo>
                  <a:pt x="630767" y="618067"/>
                  <a:pt x="651828" y="622300"/>
                  <a:pt x="673100" y="622300"/>
                </a:cubicBezTo>
                <a:cubicBezTo>
                  <a:pt x="679793" y="622300"/>
                  <a:pt x="685457" y="615950"/>
                  <a:pt x="692150" y="615950"/>
                </a:cubicBezTo>
                <a:cubicBezTo>
                  <a:pt x="719748" y="615950"/>
                  <a:pt x="747183" y="620183"/>
                  <a:pt x="774700" y="622300"/>
                </a:cubicBezTo>
                <a:cubicBezTo>
                  <a:pt x="785283" y="654050"/>
                  <a:pt x="793750" y="654050"/>
                  <a:pt x="781050" y="679450"/>
                </a:cubicBezTo>
                <a:cubicBezTo>
                  <a:pt x="777637" y="686276"/>
                  <a:pt x="772583" y="692150"/>
                  <a:pt x="768350" y="698500"/>
                </a:cubicBezTo>
                <a:cubicBezTo>
                  <a:pt x="766233" y="706967"/>
                  <a:pt x="763962" y="715396"/>
                  <a:pt x="762000" y="723900"/>
                </a:cubicBezTo>
                <a:cubicBezTo>
                  <a:pt x="757612" y="742915"/>
                  <a:pt x="754328" y="762194"/>
                  <a:pt x="749300" y="781050"/>
                </a:cubicBezTo>
                <a:cubicBezTo>
                  <a:pt x="745851" y="793985"/>
                  <a:pt x="740833" y="806450"/>
                  <a:pt x="736600" y="819150"/>
                </a:cubicBezTo>
                <a:lnTo>
                  <a:pt x="730250" y="838200"/>
                </a:lnTo>
                <a:lnTo>
                  <a:pt x="723900" y="857250"/>
                </a:lnTo>
                <a:cubicBezTo>
                  <a:pt x="721783" y="863600"/>
                  <a:pt x="720543" y="870313"/>
                  <a:pt x="717550" y="876300"/>
                </a:cubicBezTo>
                <a:cubicBezTo>
                  <a:pt x="713317" y="884767"/>
                  <a:pt x="710910" y="894428"/>
                  <a:pt x="704850" y="901700"/>
                </a:cubicBezTo>
                <a:cubicBezTo>
                  <a:pt x="699964" y="907563"/>
                  <a:pt x="692150" y="910167"/>
                  <a:pt x="685800" y="914400"/>
                </a:cubicBezTo>
                <a:cubicBezTo>
                  <a:pt x="681567" y="927100"/>
                  <a:pt x="684239" y="945074"/>
                  <a:pt x="673100" y="952500"/>
                </a:cubicBezTo>
                <a:lnTo>
                  <a:pt x="635000" y="977900"/>
                </a:lnTo>
                <a:cubicBezTo>
                  <a:pt x="628650" y="982133"/>
                  <a:pt x="623354" y="988749"/>
                  <a:pt x="615950" y="990600"/>
                </a:cubicBezTo>
                <a:cubicBezTo>
                  <a:pt x="608180" y="992543"/>
                  <a:pt x="562717" y="1002528"/>
                  <a:pt x="546100" y="1009650"/>
                </a:cubicBezTo>
                <a:cubicBezTo>
                  <a:pt x="537399" y="1013379"/>
                  <a:pt x="529167" y="1018117"/>
                  <a:pt x="520700" y="1022350"/>
                </a:cubicBezTo>
                <a:cubicBezTo>
                  <a:pt x="518583" y="1028700"/>
                  <a:pt x="519083" y="1036667"/>
                  <a:pt x="514350" y="1041400"/>
                </a:cubicBezTo>
                <a:cubicBezTo>
                  <a:pt x="509617" y="1046133"/>
                  <a:pt x="501287" y="1044757"/>
                  <a:pt x="495300" y="1047750"/>
                </a:cubicBezTo>
                <a:cubicBezTo>
                  <a:pt x="488474" y="1051163"/>
                  <a:pt x="482113" y="1055564"/>
                  <a:pt x="476250" y="1060450"/>
                </a:cubicBezTo>
                <a:lnTo>
                  <a:pt x="450850" y="1085850"/>
                </a:lnTo>
              </a:path>
            </a:pathLst>
          </a:custGeom>
          <a:noFill/>
          <a:ln w="76200"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sp>
        <p:nvSpPr>
          <p:cNvPr id="40" name="TextBox 39"/>
          <p:cNvSpPr txBox="1"/>
          <p:nvPr/>
        </p:nvSpPr>
        <p:spPr>
          <a:xfrm rot="2460487">
            <a:off x="8371212" y="3503297"/>
            <a:ext cx="488671" cy="301722"/>
          </a:xfrm>
          <a:prstGeom prst="rect">
            <a:avLst/>
          </a:prstGeom>
          <a:noFill/>
        </p:spPr>
        <p:txBody>
          <a:bodyPr wrap="none" lIns="100685" tIns="50342" rIns="100685" bIns="50342" rtlCol="0" anchor="ctr">
            <a:spAutoFit/>
          </a:bodyPr>
          <a:lstStyle/>
          <a:p>
            <a:pPr algn="ctr"/>
            <a:r>
              <a:rPr lang="hr-HR" sz="1300" b="1" dirty="0">
                <a:solidFill>
                  <a:srgbClr val="FF0000"/>
                </a:solidFill>
              </a:rPr>
              <a:t>Don</a:t>
            </a:r>
          </a:p>
        </p:txBody>
      </p:sp>
      <p:sp>
        <p:nvSpPr>
          <p:cNvPr id="41" name="Volga"/>
          <p:cNvSpPr/>
          <p:nvPr/>
        </p:nvSpPr>
        <p:spPr>
          <a:xfrm>
            <a:off x="7661743" y="2527301"/>
            <a:ext cx="1987974" cy="1682750"/>
          </a:xfrm>
          <a:custGeom>
            <a:avLst/>
            <a:gdLst>
              <a:gd name="connsiteX0" fmla="*/ 0 w 1987973"/>
              <a:gd name="connsiteY0" fmla="*/ 260350 h 1682750"/>
              <a:gd name="connsiteX1" fmla="*/ 25400 w 1987973"/>
              <a:gd name="connsiteY1" fmla="*/ 292100 h 1682750"/>
              <a:gd name="connsiteX2" fmla="*/ 44450 w 1987973"/>
              <a:gd name="connsiteY2" fmla="*/ 304800 h 1682750"/>
              <a:gd name="connsiteX3" fmla="*/ 82550 w 1987973"/>
              <a:gd name="connsiteY3" fmla="*/ 336550 h 1682750"/>
              <a:gd name="connsiteX4" fmla="*/ 88900 w 1987973"/>
              <a:gd name="connsiteY4" fmla="*/ 374650 h 1682750"/>
              <a:gd name="connsiteX5" fmla="*/ 107950 w 1987973"/>
              <a:gd name="connsiteY5" fmla="*/ 381000 h 1682750"/>
              <a:gd name="connsiteX6" fmla="*/ 152400 w 1987973"/>
              <a:gd name="connsiteY6" fmla="*/ 374650 h 1682750"/>
              <a:gd name="connsiteX7" fmla="*/ 158750 w 1987973"/>
              <a:gd name="connsiteY7" fmla="*/ 355600 h 1682750"/>
              <a:gd name="connsiteX8" fmla="*/ 171450 w 1987973"/>
              <a:gd name="connsiteY8" fmla="*/ 304800 h 1682750"/>
              <a:gd name="connsiteX9" fmla="*/ 190500 w 1987973"/>
              <a:gd name="connsiteY9" fmla="*/ 298450 h 1682750"/>
              <a:gd name="connsiteX10" fmla="*/ 215900 w 1987973"/>
              <a:gd name="connsiteY10" fmla="*/ 285750 h 1682750"/>
              <a:gd name="connsiteX11" fmla="*/ 234950 w 1987973"/>
              <a:gd name="connsiteY11" fmla="*/ 273050 h 1682750"/>
              <a:gd name="connsiteX12" fmla="*/ 355600 w 1987973"/>
              <a:gd name="connsiteY12" fmla="*/ 260350 h 1682750"/>
              <a:gd name="connsiteX13" fmla="*/ 368300 w 1987973"/>
              <a:gd name="connsiteY13" fmla="*/ 222250 h 1682750"/>
              <a:gd name="connsiteX14" fmla="*/ 381000 w 1987973"/>
              <a:gd name="connsiteY14" fmla="*/ 203200 h 1682750"/>
              <a:gd name="connsiteX15" fmla="*/ 387350 w 1987973"/>
              <a:gd name="connsiteY15" fmla="*/ 184150 h 1682750"/>
              <a:gd name="connsiteX16" fmla="*/ 406400 w 1987973"/>
              <a:gd name="connsiteY16" fmla="*/ 171450 h 1682750"/>
              <a:gd name="connsiteX17" fmla="*/ 419100 w 1987973"/>
              <a:gd name="connsiteY17" fmla="*/ 133350 h 1682750"/>
              <a:gd name="connsiteX18" fmla="*/ 412750 w 1987973"/>
              <a:gd name="connsiteY18" fmla="*/ 76200 h 1682750"/>
              <a:gd name="connsiteX19" fmla="*/ 400050 w 1987973"/>
              <a:gd name="connsiteY19" fmla="*/ 31750 h 1682750"/>
              <a:gd name="connsiteX20" fmla="*/ 431800 w 1987973"/>
              <a:gd name="connsiteY20" fmla="*/ 6350 h 1682750"/>
              <a:gd name="connsiteX21" fmla="*/ 457200 w 1987973"/>
              <a:gd name="connsiteY21" fmla="*/ 0 h 1682750"/>
              <a:gd name="connsiteX22" fmla="*/ 514350 w 1987973"/>
              <a:gd name="connsiteY22" fmla="*/ 25400 h 1682750"/>
              <a:gd name="connsiteX23" fmla="*/ 533400 w 1987973"/>
              <a:gd name="connsiteY23" fmla="*/ 63500 h 1682750"/>
              <a:gd name="connsiteX24" fmla="*/ 552450 w 1987973"/>
              <a:gd name="connsiteY24" fmla="*/ 69850 h 1682750"/>
              <a:gd name="connsiteX25" fmla="*/ 577850 w 1987973"/>
              <a:gd name="connsiteY25" fmla="*/ 63500 h 1682750"/>
              <a:gd name="connsiteX26" fmla="*/ 584200 w 1987973"/>
              <a:gd name="connsiteY26" fmla="*/ 44450 h 1682750"/>
              <a:gd name="connsiteX27" fmla="*/ 622300 w 1987973"/>
              <a:gd name="connsiteY27" fmla="*/ 25400 h 1682750"/>
              <a:gd name="connsiteX28" fmla="*/ 641350 w 1987973"/>
              <a:gd name="connsiteY28" fmla="*/ 31750 h 1682750"/>
              <a:gd name="connsiteX29" fmla="*/ 666750 w 1987973"/>
              <a:gd name="connsiteY29" fmla="*/ 44450 h 1682750"/>
              <a:gd name="connsiteX30" fmla="*/ 736600 w 1987973"/>
              <a:gd name="connsiteY30" fmla="*/ 38100 h 1682750"/>
              <a:gd name="connsiteX31" fmla="*/ 812800 w 1987973"/>
              <a:gd name="connsiteY31" fmla="*/ 25400 h 1682750"/>
              <a:gd name="connsiteX32" fmla="*/ 850900 w 1987973"/>
              <a:gd name="connsiteY32" fmla="*/ 44450 h 1682750"/>
              <a:gd name="connsiteX33" fmla="*/ 863600 w 1987973"/>
              <a:gd name="connsiteY33" fmla="*/ 82550 h 1682750"/>
              <a:gd name="connsiteX34" fmla="*/ 869950 w 1987973"/>
              <a:gd name="connsiteY34" fmla="*/ 101600 h 1682750"/>
              <a:gd name="connsiteX35" fmla="*/ 889000 w 1987973"/>
              <a:gd name="connsiteY35" fmla="*/ 114300 h 1682750"/>
              <a:gd name="connsiteX36" fmla="*/ 939800 w 1987973"/>
              <a:gd name="connsiteY36" fmla="*/ 158750 h 1682750"/>
              <a:gd name="connsiteX37" fmla="*/ 977900 w 1987973"/>
              <a:gd name="connsiteY37" fmla="*/ 171450 h 1682750"/>
              <a:gd name="connsiteX38" fmla="*/ 1098550 w 1987973"/>
              <a:gd name="connsiteY38" fmla="*/ 152400 h 1682750"/>
              <a:gd name="connsiteX39" fmla="*/ 1111250 w 1987973"/>
              <a:gd name="connsiteY39" fmla="*/ 133350 h 1682750"/>
              <a:gd name="connsiteX40" fmla="*/ 1168400 w 1987973"/>
              <a:gd name="connsiteY40" fmla="*/ 114300 h 1682750"/>
              <a:gd name="connsiteX41" fmla="*/ 1187450 w 1987973"/>
              <a:gd name="connsiteY41" fmla="*/ 107950 h 1682750"/>
              <a:gd name="connsiteX42" fmla="*/ 1193800 w 1987973"/>
              <a:gd name="connsiteY42" fmla="*/ 88900 h 1682750"/>
              <a:gd name="connsiteX43" fmla="*/ 1212850 w 1987973"/>
              <a:gd name="connsiteY43" fmla="*/ 82550 h 1682750"/>
              <a:gd name="connsiteX44" fmla="*/ 1301750 w 1987973"/>
              <a:gd name="connsiteY44" fmla="*/ 76200 h 1682750"/>
              <a:gd name="connsiteX45" fmla="*/ 1428750 w 1987973"/>
              <a:gd name="connsiteY45" fmla="*/ 76200 h 1682750"/>
              <a:gd name="connsiteX46" fmla="*/ 1447800 w 1987973"/>
              <a:gd name="connsiteY46" fmla="*/ 88900 h 1682750"/>
              <a:gd name="connsiteX47" fmla="*/ 1473200 w 1987973"/>
              <a:gd name="connsiteY47" fmla="*/ 127000 h 1682750"/>
              <a:gd name="connsiteX48" fmla="*/ 1498600 w 1987973"/>
              <a:gd name="connsiteY48" fmla="*/ 158750 h 1682750"/>
              <a:gd name="connsiteX49" fmla="*/ 1517650 w 1987973"/>
              <a:gd name="connsiteY49" fmla="*/ 203200 h 1682750"/>
              <a:gd name="connsiteX50" fmla="*/ 1524000 w 1987973"/>
              <a:gd name="connsiteY50" fmla="*/ 222250 h 1682750"/>
              <a:gd name="connsiteX51" fmla="*/ 1511300 w 1987973"/>
              <a:gd name="connsiteY51" fmla="*/ 279400 h 1682750"/>
              <a:gd name="connsiteX52" fmla="*/ 1492250 w 1987973"/>
              <a:gd name="connsiteY52" fmla="*/ 285750 h 1682750"/>
              <a:gd name="connsiteX53" fmla="*/ 1479550 w 1987973"/>
              <a:gd name="connsiteY53" fmla="*/ 304800 h 1682750"/>
              <a:gd name="connsiteX54" fmla="*/ 1485900 w 1987973"/>
              <a:gd name="connsiteY54" fmla="*/ 330200 h 1682750"/>
              <a:gd name="connsiteX55" fmla="*/ 1504950 w 1987973"/>
              <a:gd name="connsiteY55" fmla="*/ 336550 h 1682750"/>
              <a:gd name="connsiteX56" fmla="*/ 1536700 w 1987973"/>
              <a:gd name="connsiteY56" fmla="*/ 342900 h 1682750"/>
              <a:gd name="connsiteX57" fmla="*/ 1562100 w 1987973"/>
              <a:gd name="connsiteY57" fmla="*/ 349250 h 1682750"/>
              <a:gd name="connsiteX58" fmla="*/ 1581150 w 1987973"/>
              <a:gd name="connsiteY58" fmla="*/ 387350 h 1682750"/>
              <a:gd name="connsiteX59" fmla="*/ 1606550 w 1987973"/>
              <a:gd name="connsiteY59" fmla="*/ 400050 h 1682750"/>
              <a:gd name="connsiteX60" fmla="*/ 1625600 w 1987973"/>
              <a:gd name="connsiteY60" fmla="*/ 438150 h 1682750"/>
              <a:gd name="connsiteX61" fmla="*/ 1600200 w 1987973"/>
              <a:gd name="connsiteY61" fmla="*/ 444500 h 1682750"/>
              <a:gd name="connsiteX62" fmla="*/ 1581150 w 1987973"/>
              <a:gd name="connsiteY62" fmla="*/ 457200 h 1682750"/>
              <a:gd name="connsiteX63" fmla="*/ 1574800 w 1987973"/>
              <a:gd name="connsiteY63" fmla="*/ 501650 h 1682750"/>
              <a:gd name="connsiteX64" fmla="*/ 1593850 w 1987973"/>
              <a:gd name="connsiteY64" fmla="*/ 508000 h 1682750"/>
              <a:gd name="connsiteX65" fmla="*/ 1581150 w 1987973"/>
              <a:gd name="connsiteY65" fmla="*/ 622300 h 1682750"/>
              <a:gd name="connsiteX66" fmla="*/ 1549400 w 1987973"/>
              <a:gd name="connsiteY66" fmla="*/ 666750 h 1682750"/>
              <a:gd name="connsiteX67" fmla="*/ 1530350 w 1987973"/>
              <a:gd name="connsiteY67" fmla="*/ 704850 h 1682750"/>
              <a:gd name="connsiteX68" fmla="*/ 1511300 w 1987973"/>
              <a:gd name="connsiteY68" fmla="*/ 711200 h 1682750"/>
              <a:gd name="connsiteX69" fmla="*/ 1492250 w 1987973"/>
              <a:gd name="connsiteY69" fmla="*/ 749300 h 1682750"/>
              <a:gd name="connsiteX70" fmla="*/ 1485900 w 1987973"/>
              <a:gd name="connsiteY70" fmla="*/ 768350 h 1682750"/>
              <a:gd name="connsiteX71" fmla="*/ 1466850 w 1987973"/>
              <a:gd name="connsiteY71" fmla="*/ 774700 h 1682750"/>
              <a:gd name="connsiteX72" fmla="*/ 1447800 w 1987973"/>
              <a:gd name="connsiteY72" fmla="*/ 793750 h 1682750"/>
              <a:gd name="connsiteX73" fmla="*/ 1435100 w 1987973"/>
              <a:gd name="connsiteY73" fmla="*/ 819150 h 1682750"/>
              <a:gd name="connsiteX74" fmla="*/ 1422400 w 1987973"/>
              <a:gd name="connsiteY74" fmla="*/ 838200 h 1682750"/>
              <a:gd name="connsiteX75" fmla="*/ 1428750 w 1987973"/>
              <a:gd name="connsiteY75" fmla="*/ 876300 h 1682750"/>
              <a:gd name="connsiteX76" fmla="*/ 1416050 w 1987973"/>
              <a:gd name="connsiteY76" fmla="*/ 895350 h 1682750"/>
              <a:gd name="connsiteX77" fmla="*/ 1435100 w 1987973"/>
              <a:gd name="connsiteY77" fmla="*/ 908050 h 1682750"/>
              <a:gd name="connsiteX78" fmla="*/ 1454150 w 1987973"/>
              <a:gd name="connsiteY78" fmla="*/ 927100 h 1682750"/>
              <a:gd name="connsiteX79" fmla="*/ 1460500 w 1987973"/>
              <a:gd name="connsiteY79" fmla="*/ 952500 h 1682750"/>
              <a:gd name="connsiteX80" fmla="*/ 1454150 w 1987973"/>
              <a:gd name="connsiteY80" fmla="*/ 971550 h 1682750"/>
              <a:gd name="connsiteX81" fmla="*/ 1447800 w 1987973"/>
              <a:gd name="connsiteY81" fmla="*/ 996950 h 1682750"/>
              <a:gd name="connsiteX82" fmla="*/ 1473200 w 1987973"/>
              <a:gd name="connsiteY82" fmla="*/ 1009650 h 1682750"/>
              <a:gd name="connsiteX83" fmla="*/ 1460500 w 1987973"/>
              <a:gd name="connsiteY83" fmla="*/ 1028700 h 1682750"/>
              <a:gd name="connsiteX84" fmla="*/ 1447800 w 1987973"/>
              <a:gd name="connsiteY84" fmla="*/ 1066800 h 1682750"/>
              <a:gd name="connsiteX85" fmla="*/ 1441450 w 1987973"/>
              <a:gd name="connsiteY85" fmla="*/ 1219200 h 1682750"/>
              <a:gd name="connsiteX86" fmla="*/ 1441450 w 1987973"/>
              <a:gd name="connsiteY86" fmla="*/ 1289050 h 1682750"/>
              <a:gd name="connsiteX87" fmla="*/ 1447800 w 1987973"/>
              <a:gd name="connsiteY87" fmla="*/ 1308100 h 1682750"/>
              <a:gd name="connsiteX88" fmla="*/ 1473200 w 1987973"/>
              <a:gd name="connsiteY88" fmla="*/ 1314450 h 1682750"/>
              <a:gd name="connsiteX89" fmla="*/ 1517650 w 1987973"/>
              <a:gd name="connsiteY89" fmla="*/ 1301750 h 1682750"/>
              <a:gd name="connsiteX90" fmla="*/ 1536700 w 1987973"/>
              <a:gd name="connsiteY90" fmla="*/ 1295400 h 1682750"/>
              <a:gd name="connsiteX91" fmla="*/ 1587500 w 1987973"/>
              <a:gd name="connsiteY91" fmla="*/ 1308100 h 1682750"/>
              <a:gd name="connsiteX92" fmla="*/ 1606550 w 1987973"/>
              <a:gd name="connsiteY92" fmla="*/ 1314450 h 1682750"/>
              <a:gd name="connsiteX93" fmla="*/ 1625600 w 1987973"/>
              <a:gd name="connsiteY93" fmla="*/ 1327150 h 1682750"/>
              <a:gd name="connsiteX94" fmla="*/ 1651000 w 1987973"/>
              <a:gd name="connsiteY94" fmla="*/ 1339850 h 1682750"/>
              <a:gd name="connsiteX95" fmla="*/ 1663700 w 1987973"/>
              <a:gd name="connsiteY95" fmla="*/ 1358900 h 1682750"/>
              <a:gd name="connsiteX96" fmla="*/ 1701800 w 1987973"/>
              <a:gd name="connsiteY96" fmla="*/ 1371600 h 1682750"/>
              <a:gd name="connsiteX97" fmla="*/ 1739900 w 1987973"/>
              <a:gd name="connsiteY97" fmla="*/ 1416050 h 1682750"/>
              <a:gd name="connsiteX98" fmla="*/ 1758950 w 1987973"/>
              <a:gd name="connsiteY98" fmla="*/ 1441450 h 1682750"/>
              <a:gd name="connsiteX99" fmla="*/ 1771650 w 1987973"/>
              <a:gd name="connsiteY99" fmla="*/ 1460500 h 1682750"/>
              <a:gd name="connsiteX100" fmla="*/ 1809750 w 1987973"/>
              <a:gd name="connsiteY100" fmla="*/ 1473200 h 1682750"/>
              <a:gd name="connsiteX101" fmla="*/ 1873250 w 1987973"/>
              <a:gd name="connsiteY101" fmla="*/ 1511300 h 1682750"/>
              <a:gd name="connsiteX102" fmla="*/ 1885950 w 1987973"/>
              <a:gd name="connsiteY102" fmla="*/ 1530350 h 1682750"/>
              <a:gd name="connsiteX103" fmla="*/ 1905000 w 1987973"/>
              <a:gd name="connsiteY103" fmla="*/ 1536700 h 1682750"/>
              <a:gd name="connsiteX104" fmla="*/ 1924050 w 1987973"/>
              <a:gd name="connsiteY104" fmla="*/ 1549400 h 1682750"/>
              <a:gd name="connsiteX105" fmla="*/ 1936750 w 1987973"/>
              <a:gd name="connsiteY105" fmla="*/ 1574800 h 1682750"/>
              <a:gd name="connsiteX106" fmla="*/ 1974850 w 1987973"/>
              <a:gd name="connsiteY106" fmla="*/ 1606550 h 1682750"/>
              <a:gd name="connsiteX107" fmla="*/ 1987550 w 1987973"/>
              <a:gd name="connsiteY107" fmla="*/ 1682750 h 1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987973" h="1682750">
                <a:moveTo>
                  <a:pt x="0" y="260350"/>
                </a:moveTo>
                <a:cubicBezTo>
                  <a:pt x="8467" y="270933"/>
                  <a:pt x="15816" y="282516"/>
                  <a:pt x="25400" y="292100"/>
                </a:cubicBezTo>
                <a:cubicBezTo>
                  <a:pt x="30796" y="297496"/>
                  <a:pt x="38587" y="299914"/>
                  <a:pt x="44450" y="304800"/>
                </a:cubicBezTo>
                <a:cubicBezTo>
                  <a:pt x="93343" y="345544"/>
                  <a:pt x="35252" y="305018"/>
                  <a:pt x="82550" y="336550"/>
                </a:cubicBezTo>
                <a:cubicBezTo>
                  <a:pt x="84667" y="349250"/>
                  <a:pt x="82512" y="363471"/>
                  <a:pt x="88900" y="374650"/>
                </a:cubicBezTo>
                <a:cubicBezTo>
                  <a:pt x="92221" y="380462"/>
                  <a:pt x="101257" y="381000"/>
                  <a:pt x="107950" y="381000"/>
                </a:cubicBezTo>
                <a:cubicBezTo>
                  <a:pt x="122917" y="381000"/>
                  <a:pt x="137583" y="376767"/>
                  <a:pt x="152400" y="374650"/>
                </a:cubicBezTo>
                <a:cubicBezTo>
                  <a:pt x="154517" y="368300"/>
                  <a:pt x="156989" y="362058"/>
                  <a:pt x="158750" y="355600"/>
                </a:cubicBezTo>
                <a:cubicBezTo>
                  <a:pt x="163343" y="338761"/>
                  <a:pt x="162973" y="320058"/>
                  <a:pt x="171450" y="304800"/>
                </a:cubicBezTo>
                <a:cubicBezTo>
                  <a:pt x="174701" y="298949"/>
                  <a:pt x="184348" y="301087"/>
                  <a:pt x="190500" y="298450"/>
                </a:cubicBezTo>
                <a:cubicBezTo>
                  <a:pt x="199201" y="294721"/>
                  <a:pt x="207681" y="290446"/>
                  <a:pt x="215900" y="285750"/>
                </a:cubicBezTo>
                <a:cubicBezTo>
                  <a:pt x="222526" y="281964"/>
                  <a:pt x="227935" y="276056"/>
                  <a:pt x="234950" y="273050"/>
                </a:cubicBezTo>
                <a:cubicBezTo>
                  <a:pt x="263455" y="260833"/>
                  <a:pt x="352876" y="260532"/>
                  <a:pt x="355600" y="260350"/>
                </a:cubicBezTo>
                <a:cubicBezTo>
                  <a:pt x="359833" y="247650"/>
                  <a:pt x="360874" y="233389"/>
                  <a:pt x="368300" y="222250"/>
                </a:cubicBezTo>
                <a:cubicBezTo>
                  <a:pt x="372533" y="215900"/>
                  <a:pt x="377587" y="210026"/>
                  <a:pt x="381000" y="203200"/>
                </a:cubicBezTo>
                <a:cubicBezTo>
                  <a:pt x="383993" y="197213"/>
                  <a:pt x="383169" y="189377"/>
                  <a:pt x="387350" y="184150"/>
                </a:cubicBezTo>
                <a:cubicBezTo>
                  <a:pt x="392118" y="178191"/>
                  <a:pt x="400050" y="175683"/>
                  <a:pt x="406400" y="171450"/>
                </a:cubicBezTo>
                <a:cubicBezTo>
                  <a:pt x="410633" y="158750"/>
                  <a:pt x="420578" y="146655"/>
                  <a:pt x="419100" y="133350"/>
                </a:cubicBezTo>
                <a:cubicBezTo>
                  <a:pt x="416983" y="114300"/>
                  <a:pt x="415665" y="95144"/>
                  <a:pt x="412750" y="76200"/>
                </a:cubicBezTo>
                <a:cubicBezTo>
                  <a:pt x="410472" y="61392"/>
                  <a:pt x="404792" y="45975"/>
                  <a:pt x="400050" y="31750"/>
                </a:cubicBezTo>
                <a:cubicBezTo>
                  <a:pt x="462328" y="10991"/>
                  <a:pt x="374355" y="44647"/>
                  <a:pt x="431800" y="6350"/>
                </a:cubicBezTo>
                <a:cubicBezTo>
                  <a:pt x="439062" y="1509"/>
                  <a:pt x="448733" y="2117"/>
                  <a:pt x="457200" y="0"/>
                </a:cubicBezTo>
                <a:cubicBezTo>
                  <a:pt x="468842" y="3881"/>
                  <a:pt x="503372" y="11678"/>
                  <a:pt x="514350" y="25400"/>
                </a:cubicBezTo>
                <a:cubicBezTo>
                  <a:pt x="534801" y="50964"/>
                  <a:pt x="503661" y="39709"/>
                  <a:pt x="533400" y="63500"/>
                </a:cubicBezTo>
                <a:cubicBezTo>
                  <a:pt x="538627" y="67681"/>
                  <a:pt x="546100" y="67733"/>
                  <a:pt x="552450" y="69850"/>
                </a:cubicBezTo>
                <a:cubicBezTo>
                  <a:pt x="560917" y="67733"/>
                  <a:pt x="571035" y="68952"/>
                  <a:pt x="577850" y="63500"/>
                </a:cubicBezTo>
                <a:cubicBezTo>
                  <a:pt x="583077" y="59319"/>
                  <a:pt x="580019" y="49677"/>
                  <a:pt x="584200" y="44450"/>
                </a:cubicBezTo>
                <a:cubicBezTo>
                  <a:pt x="593152" y="33259"/>
                  <a:pt x="609751" y="29583"/>
                  <a:pt x="622300" y="25400"/>
                </a:cubicBezTo>
                <a:cubicBezTo>
                  <a:pt x="628650" y="27517"/>
                  <a:pt x="635198" y="29113"/>
                  <a:pt x="641350" y="31750"/>
                </a:cubicBezTo>
                <a:cubicBezTo>
                  <a:pt x="650051" y="35479"/>
                  <a:pt x="657305" y="43820"/>
                  <a:pt x="666750" y="44450"/>
                </a:cubicBezTo>
                <a:cubicBezTo>
                  <a:pt x="690078" y="46005"/>
                  <a:pt x="713317" y="40217"/>
                  <a:pt x="736600" y="38100"/>
                </a:cubicBezTo>
                <a:cubicBezTo>
                  <a:pt x="766407" y="28164"/>
                  <a:pt x="770265" y="25400"/>
                  <a:pt x="812800" y="25400"/>
                </a:cubicBezTo>
                <a:cubicBezTo>
                  <a:pt x="825945" y="25400"/>
                  <a:pt x="841268" y="38029"/>
                  <a:pt x="850900" y="44450"/>
                </a:cubicBezTo>
                <a:lnTo>
                  <a:pt x="863600" y="82550"/>
                </a:lnTo>
                <a:cubicBezTo>
                  <a:pt x="865717" y="88900"/>
                  <a:pt x="864381" y="97887"/>
                  <a:pt x="869950" y="101600"/>
                </a:cubicBezTo>
                <a:lnTo>
                  <a:pt x="889000" y="114300"/>
                </a:lnTo>
                <a:cubicBezTo>
                  <a:pt x="903817" y="136525"/>
                  <a:pt x="908050" y="148167"/>
                  <a:pt x="939800" y="158750"/>
                </a:cubicBezTo>
                <a:lnTo>
                  <a:pt x="977900" y="171450"/>
                </a:lnTo>
                <a:cubicBezTo>
                  <a:pt x="1012366" y="169296"/>
                  <a:pt x="1068078" y="182872"/>
                  <a:pt x="1098550" y="152400"/>
                </a:cubicBezTo>
                <a:cubicBezTo>
                  <a:pt x="1103946" y="147004"/>
                  <a:pt x="1104778" y="137395"/>
                  <a:pt x="1111250" y="133350"/>
                </a:cubicBezTo>
                <a:lnTo>
                  <a:pt x="1168400" y="114300"/>
                </a:lnTo>
                <a:lnTo>
                  <a:pt x="1187450" y="107950"/>
                </a:lnTo>
                <a:cubicBezTo>
                  <a:pt x="1189567" y="101600"/>
                  <a:pt x="1189067" y="93633"/>
                  <a:pt x="1193800" y="88900"/>
                </a:cubicBezTo>
                <a:cubicBezTo>
                  <a:pt x="1198533" y="84167"/>
                  <a:pt x="1206202" y="83332"/>
                  <a:pt x="1212850" y="82550"/>
                </a:cubicBezTo>
                <a:cubicBezTo>
                  <a:pt x="1242355" y="79079"/>
                  <a:pt x="1272117" y="78317"/>
                  <a:pt x="1301750" y="76200"/>
                </a:cubicBezTo>
                <a:cubicBezTo>
                  <a:pt x="1350980" y="59790"/>
                  <a:pt x="1335742" y="62249"/>
                  <a:pt x="1428750" y="76200"/>
                </a:cubicBezTo>
                <a:cubicBezTo>
                  <a:pt x="1436297" y="77332"/>
                  <a:pt x="1441450" y="84667"/>
                  <a:pt x="1447800" y="88900"/>
                </a:cubicBezTo>
                <a:cubicBezTo>
                  <a:pt x="1462899" y="134196"/>
                  <a:pt x="1441489" y="79434"/>
                  <a:pt x="1473200" y="127000"/>
                </a:cubicBezTo>
                <a:cubicBezTo>
                  <a:pt x="1497737" y="163806"/>
                  <a:pt x="1455995" y="130347"/>
                  <a:pt x="1498600" y="158750"/>
                </a:cubicBezTo>
                <a:cubicBezTo>
                  <a:pt x="1513492" y="203426"/>
                  <a:pt x="1494110" y="148273"/>
                  <a:pt x="1517650" y="203200"/>
                </a:cubicBezTo>
                <a:cubicBezTo>
                  <a:pt x="1520287" y="209352"/>
                  <a:pt x="1521883" y="215900"/>
                  <a:pt x="1524000" y="222250"/>
                </a:cubicBezTo>
                <a:cubicBezTo>
                  <a:pt x="1519767" y="241300"/>
                  <a:pt x="1520027" y="261946"/>
                  <a:pt x="1511300" y="279400"/>
                </a:cubicBezTo>
                <a:cubicBezTo>
                  <a:pt x="1508307" y="285387"/>
                  <a:pt x="1497477" y="281569"/>
                  <a:pt x="1492250" y="285750"/>
                </a:cubicBezTo>
                <a:cubicBezTo>
                  <a:pt x="1486291" y="290518"/>
                  <a:pt x="1483783" y="298450"/>
                  <a:pt x="1479550" y="304800"/>
                </a:cubicBezTo>
                <a:cubicBezTo>
                  <a:pt x="1481667" y="313267"/>
                  <a:pt x="1480448" y="323385"/>
                  <a:pt x="1485900" y="330200"/>
                </a:cubicBezTo>
                <a:cubicBezTo>
                  <a:pt x="1490081" y="335427"/>
                  <a:pt x="1498456" y="334927"/>
                  <a:pt x="1504950" y="336550"/>
                </a:cubicBezTo>
                <a:cubicBezTo>
                  <a:pt x="1515421" y="339168"/>
                  <a:pt x="1526164" y="340559"/>
                  <a:pt x="1536700" y="342900"/>
                </a:cubicBezTo>
                <a:cubicBezTo>
                  <a:pt x="1545219" y="344793"/>
                  <a:pt x="1553633" y="347133"/>
                  <a:pt x="1562100" y="349250"/>
                </a:cubicBezTo>
                <a:cubicBezTo>
                  <a:pt x="1566434" y="362252"/>
                  <a:pt x="1569787" y="377881"/>
                  <a:pt x="1581150" y="387350"/>
                </a:cubicBezTo>
                <a:cubicBezTo>
                  <a:pt x="1588422" y="393410"/>
                  <a:pt x="1598083" y="395817"/>
                  <a:pt x="1606550" y="400050"/>
                </a:cubicBezTo>
                <a:cubicBezTo>
                  <a:pt x="1607681" y="401747"/>
                  <a:pt x="1630239" y="431964"/>
                  <a:pt x="1625600" y="438150"/>
                </a:cubicBezTo>
                <a:cubicBezTo>
                  <a:pt x="1620364" y="445132"/>
                  <a:pt x="1608667" y="442383"/>
                  <a:pt x="1600200" y="444500"/>
                </a:cubicBezTo>
                <a:cubicBezTo>
                  <a:pt x="1593850" y="448733"/>
                  <a:pt x="1586546" y="451804"/>
                  <a:pt x="1581150" y="457200"/>
                </a:cubicBezTo>
                <a:cubicBezTo>
                  <a:pt x="1568476" y="469874"/>
                  <a:pt x="1561033" y="484441"/>
                  <a:pt x="1574800" y="501650"/>
                </a:cubicBezTo>
                <a:cubicBezTo>
                  <a:pt x="1578981" y="506877"/>
                  <a:pt x="1587500" y="505883"/>
                  <a:pt x="1593850" y="508000"/>
                </a:cubicBezTo>
                <a:cubicBezTo>
                  <a:pt x="1574579" y="565814"/>
                  <a:pt x="1601536" y="479600"/>
                  <a:pt x="1581150" y="622300"/>
                </a:cubicBezTo>
                <a:cubicBezTo>
                  <a:pt x="1575223" y="663787"/>
                  <a:pt x="1576705" y="657648"/>
                  <a:pt x="1549400" y="666750"/>
                </a:cubicBezTo>
                <a:cubicBezTo>
                  <a:pt x="1545217" y="679299"/>
                  <a:pt x="1541541" y="695898"/>
                  <a:pt x="1530350" y="704850"/>
                </a:cubicBezTo>
                <a:cubicBezTo>
                  <a:pt x="1525123" y="709031"/>
                  <a:pt x="1517650" y="709083"/>
                  <a:pt x="1511300" y="711200"/>
                </a:cubicBezTo>
                <a:cubicBezTo>
                  <a:pt x="1495339" y="759083"/>
                  <a:pt x="1516869" y="700061"/>
                  <a:pt x="1492250" y="749300"/>
                </a:cubicBezTo>
                <a:cubicBezTo>
                  <a:pt x="1489257" y="755287"/>
                  <a:pt x="1490633" y="763617"/>
                  <a:pt x="1485900" y="768350"/>
                </a:cubicBezTo>
                <a:cubicBezTo>
                  <a:pt x="1481167" y="773083"/>
                  <a:pt x="1473200" y="772583"/>
                  <a:pt x="1466850" y="774700"/>
                </a:cubicBezTo>
                <a:cubicBezTo>
                  <a:pt x="1460500" y="781050"/>
                  <a:pt x="1453020" y="786442"/>
                  <a:pt x="1447800" y="793750"/>
                </a:cubicBezTo>
                <a:cubicBezTo>
                  <a:pt x="1442298" y="801453"/>
                  <a:pt x="1439796" y="810931"/>
                  <a:pt x="1435100" y="819150"/>
                </a:cubicBezTo>
                <a:cubicBezTo>
                  <a:pt x="1431314" y="825776"/>
                  <a:pt x="1426633" y="831850"/>
                  <a:pt x="1422400" y="838200"/>
                </a:cubicBezTo>
                <a:cubicBezTo>
                  <a:pt x="1424517" y="850900"/>
                  <a:pt x="1430172" y="863504"/>
                  <a:pt x="1428750" y="876300"/>
                </a:cubicBezTo>
                <a:cubicBezTo>
                  <a:pt x="1427907" y="883885"/>
                  <a:pt x="1414553" y="887866"/>
                  <a:pt x="1416050" y="895350"/>
                </a:cubicBezTo>
                <a:cubicBezTo>
                  <a:pt x="1417547" y="902834"/>
                  <a:pt x="1429237" y="903164"/>
                  <a:pt x="1435100" y="908050"/>
                </a:cubicBezTo>
                <a:cubicBezTo>
                  <a:pt x="1441999" y="913799"/>
                  <a:pt x="1447800" y="920750"/>
                  <a:pt x="1454150" y="927100"/>
                </a:cubicBezTo>
                <a:cubicBezTo>
                  <a:pt x="1456267" y="935567"/>
                  <a:pt x="1460500" y="943773"/>
                  <a:pt x="1460500" y="952500"/>
                </a:cubicBezTo>
                <a:cubicBezTo>
                  <a:pt x="1460500" y="959193"/>
                  <a:pt x="1455989" y="965114"/>
                  <a:pt x="1454150" y="971550"/>
                </a:cubicBezTo>
                <a:cubicBezTo>
                  <a:pt x="1451752" y="979941"/>
                  <a:pt x="1449917" y="988483"/>
                  <a:pt x="1447800" y="996950"/>
                </a:cubicBezTo>
                <a:cubicBezTo>
                  <a:pt x="1456267" y="1001183"/>
                  <a:pt x="1469684" y="1000861"/>
                  <a:pt x="1473200" y="1009650"/>
                </a:cubicBezTo>
                <a:cubicBezTo>
                  <a:pt x="1476034" y="1016736"/>
                  <a:pt x="1463600" y="1021726"/>
                  <a:pt x="1460500" y="1028700"/>
                </a:cubicBezTo>
                <a:cubicBezTo>
                  <a:pt x="1455063" y="1040933"/>
                  <a:pt x="1447800" y="1066800"/>
                  <a:pt x="1447800" y="1066800"/>
                </a:cubicBezTo>
                <a:cubicBezTo>
                  <a:pt x="1445683" y="1117600"/>
                  <a:pt x="1445072" y="1168485"/>
                  <a:pt x="1441450" y="1219200"/>
                </a:cubicBezTo>
                <a:cubicBezTo>
                  <a:pt x="1437188" y="1278866"/>
                  <a:pt x="1424059" y="1202096"/>
                  <a:pt x="1441450" y="1289050"/>
                </a:cubicBezTo>
                <a:cubicBezTo>
                  <a:pt x="1442763" y="1295614"/>
                  <a:pt x="1442573" y="1303919"/>
                  <a:pt x="1447800" y="1308100"/>
                </a:cubicBezTo>
                <a:cubicBezTo>
                  <a:pt x="1454615" y="1313552"/>
                  <a:pt x="1464733" y="1312333"/>
                  <a:pt x="1473200" y="1314450"/>
                </a:cubicBezTo>
                <a:lnTo>
                  <a:pt x="1517650" y="1301750"/>
                </a:lnTo>
                <a:cubicBezTo>
                  <a:pt x="1524061" y="1299827"/>
                  <a:pt x="1530034" y="1294794"/>
                  <a:pt x="1536700" y="1295400"/>
                </a:cubicBezTo>
                <a:cubicBezTo>
                  <a:pt x="1554083" y="1296980"/>
                  <a:pt x="1570661" y="1303507"/>
                  <a:pt x="1587500" y="1308100"/>
                </a:cubicBezTo>
                <a:cubicBezTo>
                  <a:pt x="1593958" y="1309861"/>
                  <a:pt x="1600563" y="1311457"/>
                  <a:pt x="1606550" y="1314450"/>
                </a:cubicBezTo>
                <a:cubicBezTo>
                  <a:pt x="1613376" y="1317863"/>
                  <a:pt x="1618974" y="1323364"/>
                  <a:pt x="1625600" y="1327150"/>
                </a:cubicBezTo>
                <a:cubicBezTo>
                  <a:pt x="1633819" y="1331846"/>
                  <a:pt x="1642533" y="1335617"/>
                  <a:pt x="1651000" y="1339850"/>
                </a:cubicBezTo>
                <a:cubicBezTo>
                  <a:pt x="1655233" y="1346200"/>
                  <a:pt x="1657228" y="1354855"/>
                  <a:pt x="1663700" y="1358900"/>
                </a:cubicBezTo>
                <a:cubicBezTo>
                  <a:pt x="1675052" y="1365995"/>
                  <a:pt x="1701800" y="1371600"/>
                  <a:pt x="1701800" y="1371600"/>
                </a:cubicBezTo>
                <a:cubicBezTo>
                  <a:pt x="1726606" y="1421212"/>
                  <a:pt x="1698684" y="1374834"/>
                  <a:pt x="1739900" y="1416050"/>
                </a:cubicBezTo>
                <a:cubicBezTo>
                  <a:pt x="1747384" y="1423534"/>
                  <a:pt x="1752799" y="1432838"/>
                  <a:pt x="1758950" y="1441450"/>
                </a:cubicBezTo>
                <a:cubicBezTo>
                  <a:pt x="1763386" y="1447660"/>
                  <a:pt x="1765178" y="1456455"/>
                  <a:pt x="1771650" y="1460500"/>
                </a:cubicBezTo>
                <a:cubicBezTo>
                  <a:pt x="1783002" y="1467595"/>
                  <a:pt x="1798611" y="1465774"/>
                  <a:pt x="1809750" y="1473200"/>
                </a:cubicBezTo>
                <a:cubicBezTo>
                  <a:pt x="1855726" y="1503851"/>
                  <a:pt x="1834198" y="1491774"/>
                  <a:pt x="1873250" y="1511300"/>
                </a:cubicBezTo>
                <a:cubicBezTo>
                  <a:pt x="1877483" y="1517650"/>
                  <a:pt x="1879991" y="1525582"/>
                  <a:pt x="1885950" y="1530350"/>
                </a:cubicBezTo>
                <a:cubicBezTo>
                  <a:pt x="1891177" y="1534531"/>
                  <a:pt x="1899013" y="1533707"/>
                  <a:pt x="1905000" y="1536700"/>
                </a:cubicBezTo>
                <a:cubicBezTo>
                  <a:pt x="1911826" y="1540113"/>
                  <a:pt x="1917700" y="1545167"/>
                  <a:pt x="1924050" y="1549400"/>
                </a:cubicBezTo>
                <a:cubicBezTo>
                  <a:pt x="1928283" y="1557867"/>
                  <a:pt x="1931248" y="1567097"/>
                  <a:pt x="1936750" y="1574800"/>
                </a:cubicBezTo>
                <a:cubicBezTo>
                  <a:pt x="1947862" y="1590357"/>
                  <a:pt x="1959660" y="1596423"/>
                  <a:pt x="1974850" y="1606550"/>
                </a:cubicBezTo>
                <a:cubicBezTo>
                  <a:pt x="1991566" y="1656698"/>
                  <a:pt x="1987550" y="1631263"/>
                  <a:pt x="1987550" y="1682750"/>
                </a:cubicBezTo>
              </a:path>
            </a:pathLst>
          </a:custGeom>
          <a:noFill/>
          <a:ln w="76200"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grpSp>
        <p:nvGrpSpPr>
          <p:cNvPr id="42" name="Group 41"/>
          <p:cNvGrpSpPr/>
          <p:nvPr/>
        </p:nvGrpSpPr>
        <p:grpSpPr>
          <a:xfrm>
            <a:off x="7617964" y="2392750"/>
            <a:ext cx="2150141" cy="1634229"/>
            <a:chOff x="5968377" y="2392749"/>
            <a:chExt cx="2150141" cy="1634228"/>
          </a:xfrm>
        </p:grpSpPr>
        <p:sp>
          <p:nvSpPr>
            <p:cNvPr id="43" name="TextBox 42"/>
            <p:cNvSpPr txBox="1"/>
            <p:nvPr/>
          </p:nvSpPr>
          <p:spPr>
            <a:xfrm rot="19605584">
              <a:off x="5968377" y="2547352"/>
              <a:ext cx="563617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hr-HR" sz="1300" b="1" dirty="0">
                  <a:solidFill>
                    <a:srgbClr val="FF0000"/>
                  </a:solidFill>
                </a:rPr>
                <a:t>Volga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20718355">
              <a:off x="6919473" y="2392749"/>
              <a:ext cx="563617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hr-HR" sz="1300" b="1" dirty="0">
                  <a:solidFill>
                    <a:srgbClr val="FF0000"/>
                  </a:solidFill>
                </a:rPr>
                <a:t>Volga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6920299">
              <a:off x="7389933" y="3075892"/>
              <a:ext cx="563616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hr-HR" sz="1300" b="1" dirty="0">
                  <a:solidFill>
                    <a:srgbClr val="FF0000"/>
                  </a:solidFill>
                </a:rPr>
                <a:t>Volga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2188646">
              <a:off x="7554901" y="3734589"/>
              <a:ext cx="563617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hr-HR" sz="1300" b="1" dirty="0">
                  <a:solidFill>
                    <a:srgbClr val="FF0000"/>
                  </a:solidFill>
                </a:rPr>
                <a:t>Volga</a:t>
              </a:r>
            </a:p>
          </p:txBody>
        </p:sp>
      </p:grpSp>
      <p:sp>
        <p:nvSpPr>
          <p:cNvPr id="47" name="Pečora"/>
          <p:cNvSpPr/>
          <p:nvPr/>
        </p:nvSpPr>
        <p:spPr>
          <a:xfrm>
            <a:off x="8507445" y="647702"/>
            <a:ext cx="838341" cy="781075"/>
          </a:xfrm>
          <a:custGeom>
            <a:avLst/>
            <a:gdLst>
              <a:gd name="connsiteX0" fmla="*/ 44591 w 838341"/>
              <a:gd name="connsiteY0" fmla="*/ 0 h 781075"/>
              <a:gd name="connsiteX1" fmla="*/ 76341 w 838341"/>
              <a:gd name="connsiteY1" fmla="*/ 50800 h 781075"/>
              <a:gd name="connsiteX2" fmla="*/ 69991 w 838341"/>
              <a:gd name="connsiteY2" fmla="*/ 82550 h 781075"/>
              <a:gd name="connsiteX3" fmla="*/ 57291 w 838341"/>
              <a:gd name="connsiteY3" fmla="*/ 101600 h 781075"/>
              <a:gd name="connsiteX4" fmla="*/ 38241 w 838341"/>
              <a:gd name="connsiteY4" fmla="*/ 107950 h 781075"/>
              <a:gd name="connsiteX5" fmla="*/ 19191 w 838341"/>
              <a:gd name="connsiteY5" fmla="*/ 120650 h 781075"/>
              <a:gd name="connsiteX6" fmla="*/ 12841 w 838341"/>
              <a:gd name="connsiteY6" fmla="*/ 139700 h 781075"/>
              <a:gd name="connsiteX7" fmla="*/ 141 w 838341"/>
              <a:gd name="connsiteY7" fmla="*/ 158750 h 781075"/>
              <a:gd name="connsiteX8" fmla="*/ 19191 w 838341"/>
              <a:gd name="connsiteY8" fmla="*/ 171450 h 781075"/>
              <a:gd name="connsiteX9" fmla="*/ 38241 w 838341"/>
              <a:gd name="connsiteY9" fmla="*/ 209550 h 781075"/>
              <a:gd name="connsiteX10" fmla="*/ 57291 w 838341"/>
              <a:gd name="connsiteY10" fmla="*/ 215900 h 781075"/>
              <a:gd name="connsiteX11" fmla="*/ 82691 w 838341"/>
              <a:gd name="connsiteY11" fmla="*/ 273050 h 781075"/>
              <a:gd name="connsiteX12" fmla="*/ 101741 w 838341"/>
              <a:gd name="connsiteY12" fmla="*/ 285750 h 781075"/>
              <a:gd name="connsiteX13" fmla="*/ 114441 w 838341"/>
              <a:gd name="connsiteY13" fmla="*/ 323850 h 781075"/>
              <a:gd name="connsiteX14" fmla="*/ 146191 w 838341"/>
              <a:gd name="connsiteY14" fmla="*/ 381000 h 781075"/>
              <a:gd name="connsiteX15" fmla="*/ 152541 w 838341"/>
              <a:gd name="connsiteY15" fmla="*/ 438150 h 781075"/>
              <a:gd name="connsiteX16" fmla="*/ 171591 w 838341"/>
              <a:gd name="connsiteY16" fmla="*/ 444500 h 781075"/>
              <a:gd name="connsiteX17" fmla="*/ 241441 w 838341"/>
              <a:gd name="connsiteY17" fmla="*/ 438150 h 781075"/>
              <a:gd name="connsiteX18" fmla="*/ 260491 w 838341"/>
              <a:gd name="connsiteY18" fmla="*/ 425450 h 781075"/>
              <a:gd name="connsiteX19" fmla="*/ 279541 w 838341"/>
              <a:gd name="connsiteY19" fmla="*/ 381000 h 781075"/>
              <a:gd name="connsiteX20" fmla="*/ 266841 w 838341"/>
              <a:gd name="connsiteY20" fmla="*/ 311150 h 781075"/>
              <a:gd name="connsiteX21" fmla="*/ 260491 w 838341"/>
              <a:gd name="connsiteY21" fmla="*/ 292100 h 781075"/>
              <a:gd name="connsiteX22" fmla="*/ 285891 w 838341"/>
              <a:gd name="connsiteY22" fmla="*/ 234950 h 781075"/>
              <a:gd name="connsiteX23" fmla="*/ 304941 w 838341"/>
              <a:gd name="connsiteY23" fmla="*/ 215900 h 781075"/>
              <a:gd name="connsiteX24" fmla="*/ 368441 w 838341"/>
              <a:gd name="connsiteY24" fmla="*/ 228600 h 781075"/>
              <a:gd name="connsiteX25" fmla="*/ 374791 w 838341"/>
              <a:gd name="connsiteY25" fmla="*/ 247650 h 781075"/>
              <a:gd name="connsiteX26" fmla="*/ 387491 w 838341"/>
              <a:gd name="connsiteY26" fmla="*/ 273050 h 781075"/>
              <a:gd name="connsiteX27" fmla="*/ 425591 w 838341"/>
              <a:gd name="connsiteY27" fmla="*/ 298450 h 781075"/>
              <a:gd name="connsiteX28" fmla="*/ 450991 w 838341"/>
              <a:gd name="connsiteY28" fmla="*/ 317500 h 781075"/>
              <a:gd name="connsiteX29" fmla="*/ 470041 w 838341"/>
              <a:gd name="connsiteY29" fmla="*/ 323850 h 781075"/>
              <a:gd name="connsiteX30" fmla="*/ 514491 w 838341"/>
              <a:gd name="connsiteY30" fmla="*/ 336550 h 781075"/>
              <a:gd name="connsiteX31" fmla="*/ 527191 w 838341"/>
              <a:gd name="connsiteY31" fmla="*/ 361950 h 781075"/>
              <a:gd name="connsiteX32" fmla="*/ 546241 w 838341"/>
              <a:gd name="connsiteY32" fmla="*/ 368300 h 781075"/>
              <a:gd name="connsiteX33" fmla="*/ 558941 w 838341"/>
              <a:gd name="connsiteY33" fmla="*/ 406400 h 781075"/>
              <a:gd name="connsiteX34" fmla="*/ 571641 w 838341"/>
              <a:gd name="connsiteY34" fmla="*/ 444500 h 781075"/>
              <a:gd name="connsiteX35" fmla="*/ 577991 w 838341"/>
              <a:gd name="connsiteY35" fmla="*/ 463550 h 781075"/>
              <a:gd name="connsiteX36" fmla="*/ 571641 w 838341"/>
              <a:gd name="connsiteY36" fmla="*/ 508000 h 781075"/>
              <a:gd name="connsiteX37" fmla="*/ 552591 w 838341"/>
              <a:gd name="connsiteY37" fmla="*/ 514350 h 781075"/>
              <a:gd name="connsiteX38" fmla="*/ 533541 w 838341"/>
              <a:gd name="connsiteY38" fmla="*/ 635000 h 781075"/>
              <a:gd name="connsiteX39" fmla="*/ 571641 w 838341"/>
              <a:gd name="connsiteY39" fmla="*/ 647700 h 781075"/>
              <a:gd name="connsiteX40" fmla="*/ 590691 w 838341"/>
              <a:gd name="connsiteY40" fmla="*/ 654050 h 781075"/>
              <a:gd name="connsiteX41" fmla="*/ 609741 w 838341"/>
              <a:gd name="connsiteY41" fmla="*/ 666750 h 781075"/>
              <a:gd name="connsiteX42" fmla="*/ 622441 w 838341"/>
              <a:gd name="connsiteY42" fmla="*/ 685800 h 781075"/>
              <a:gd name="connsiteX43" fmla="*/ 641491 w 838341"/>
              <a:gd name="connsiteY43" fmla="*/ 692150 h 781075"/>
              <a:gd name="connsiteX44" fmla="*/ 647841 w 838341"/>
              <a:gd name="connsiteY44" fmla="*/ 711200 h 781075"/>
              <a:gd name="connsiteX45" fmla="*/ 660541 w 838341"/>
              <a:gd name="connsiteY45" fmla="*/ 730250 h 781075"/>
              <a:gd name="connsiteX46" fmla="*/ 698641 w 838341"/>
              <a:gd name="connsiteY46" fmla="*/ 755650 h 781075"/>
              <a:gd name="connsiteX47" fmla="*/ 711341 w 838341"/>
              <a:gd name="connsiteY47" fmla="*/ 774700 h 781075"/>
              <a:gd name="connsiteX48" fmla="*/ 768491 w 838341"/>
              <a:gd name="connsiteY48" fmla="*/ 774700 h 781075"/>
              <a:gd name="connsiteX49" fmla="*/ 762141 w 838341"/>
              <a:gd name="connsiteY49" fmla="*/ 742950 h 781075"/>
              <a:gd name="connsiteX50" fmla="*/ 768491 w 838341"/>
              <a:gd name="connsiteY50" fmla="*/ 717550 h 781075"/>
              <a:gd name="connsiteX51" fmla="*/ 812941 w 838341"/>
              <a:gd name="connsiteY51" fmla="*/ 698500 h 781075"/>
              <a:gd name="connsiteX52" fmla="*/ 831991 w 838341"/>
              <a:gd name="connsiteY52" fmla="*/ 692150 h 781075"/>
              <a:gd name="connsiteX53" fmla="*/ 838341 w 838341"/>
              <a:gd name="connsiteY53" fmla="*/ 673100 h 781075"/>
              <a:gd name="connsiteX54" fmla="*/ 831991 w 838341"/>
              <a:gd name="connsiteY54" fmla="*/ 641350 h 781075"/>
              <a:gd name="connsiteX55" fmla="*/ 831991 w 838341"/>
              <a:gd name="connsiteY55" fmla="*/ 628650 h 7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8341" h="781075">
                <a:moveTo>
                  <a:pt x="44591" y="0"/>
                </a:moveTo>
                <a:cubicBezTo>
                  <a:pt x="52636" y="10057"/>
                  <a:pt x="76341" y="32187"/>
                  <a:pt x="76341" y="50800"/>
                </a:cubicBezTo>
                <a:cubicBezTo>
                  <a:pt x="76341" y="61593"/>
                  <a:pt x="73781" y="72444"/>
                  <a:pt x="69991" y="82550"/>
                </a:cubicBezTo>
                <a:cubicBezTo>
                  <a:pt x="67311" y="89696"/>
                  <a:pt x="63250" y="96832"/>
                  <a:pt x="57291" y="101600"/>
                </a:cubicBezTo>
                <a:cubicBezTo>
                  <a:pt x="52064" y="105781"/>
                  <a:pt x="44228" y="104957"/>
                  <a:pt x="38241" y="107950"/>
                </a:cubicBezTo>
                <a:cubicBezTo>
                  <a:pt x="31415" y="111363"/>
                  <a:pt x="25541" y="116417"/>
                  <a:pt x="19191" y="120650"/>
                </a:cubicBezTo>
                <a:cubicBezTo>
                  <a:pt x="17074" y="127000"/>
                  <a:pt x="15834" y="133713"/>
                  <a:pt x="12841" y="139700"/>
                </a:cubicBezTo>
                <a:cubicBezTo>
                  <a:pt x="9428" y="146526"/>
                  <a:pt x="-1356" y="151266"/>
                  <a:pt x="141" y="158750"/>
                </a:cubicBezTo>
                <a:cubicBezTo>
                  <a:pt x="1638" y="166234"/>
                  <a:pt x="12841" y="167217"/>
                  <a:pt x="19191" y="171450"/>
                </a:cubicBezTo>
                <a:cubicBezTo>
                  <a:pt x="23374" y="183999"/>
                  <a:pt x="27050" y="200598"/>
                  <a:pt x="38241" y="209550"/>
                </a:cubicBezTo>
                <a:cubicBezTo>
                  <a:pt x="43468" y="213731"/>
                  <a:pt x="50941" y="213783"/>
                  <a:pt x="57291" y="215900"/>
                </a:cubicBezTo>
                <a:cubicBezTo>
                  <a:pt x="63579" y="234763"/>
                  <a:pt x="67597" y="257956"/>
                  <a:pt x="82691" y="273050"/>
                </a:cubicBezTo>
                <a:cubicBezTo>
                  <a:pt x="88087" y="278446"/>
                  <a:pt x="95391" y="281517"/>
                  <a:pt x="101741" y="285750"/>
                </a:cubicBezTo>
                <a:cubicBezTo>
                  <a:pt x="105974" y="298450"/>
                  <a:pt x="107015" y="312711"/>
                  <a:pt x="114441" y="323850"/>
                </a:cubicBezTo>
                <a:cubicBezTo>
                  <a:pt x="143554" y="367519"/>
                  <a:pt x="135014" y="347470"/>
                  <a:pt x="146191" y="381000"/>
                </a:cubicBezTo>
                <a:cubicBezTo>
                  <a:pt x="148308" y="400050"/>
                  <a:pt x="145422" y="420354"/>
                  <a:pt x="152541" y="438150"/>
                </a:cubicBezTo>
                <a:cubicBezTo>
                  <a:pt x="155027" y="444365"/>
                  <a:pt x="164898" y="444500"/>
                  <a:pt x="171591" y="444500"/>
                </a:cubicBezTo>
                <a:cubicBezTo>
                  <a:pt x="194970" y="444500"/>
                  <a:pt x="218158" y="440267"/>
                  <a:pt x="241441" y="438150"/>
                </a:cubicBezTo>
                <a:cubicBezTo>
                  <a:pt x="247791" y="433917"/>
                  <a:pt x="255605" y="431313"/>
                  <a:pt x="260491" y="425450"/>
                </a:cubicBezTo>
                <a:cubicBezTo>
                  <a:pt x="269210" y="414988"/>
                  <a:pt x="275130" y="394234"/>
                  <a:pt x="279541" y="381000"/>
                </a:cubicBezTo>
                <a:cubicBezTo>
                  <a:pt x="275308" y="357717"/>
                  <a:pt x="271800" y="334290"/>
                  <a:pt x="266841" y="311150"/>
                </a:cubicBezTo>
                <a:cubicBezTo>
                  <a:pt x="265439" y="304605"/>
                  <a:pt x="259752" y="298753"/>
                  <a:pt x="260491" y="292100"/>
                </a:cubicBezTo>
                <a:cubicBezTo>
                  <a:pt x="262621" y="272931"/>
                  <a:pt x="273167" y="250219"/>
                  <a:pt x="285891" y="234950"/>
                </a:cubicBezTo>
                <a:cubicBezTo>
                  <a:pt x="291640" y="228051"/>
                  <a:pt x="298591" y="222250"/>
                  <a:pt x="304941" y="215900"/>
                </a:cubicBezTo>
                <a:cubicBezTo>
                  <a:pt x="326108" y="220133"/>
                  <a:pt x="348790" y="219668"/>
                  <a:pt x="368441" y="228600"/>
                </a:cubicBezTo>
                <a:cubicBezTo>
                  <a:pt x="374535" y="231370"/>
                  <a:pt x="372154" y="241498"/>
                  <a:pt x="374791" y="247650"/>
                </a:cubicBezTo>
                <a:cubicBezTo>
                  <a:pt x="378520" y="256351"/>
                  <a:pt x="380798" y="266357"/>
                  <a:pt x="387491" y="273050"/>
                </a:cubicBezTo>
                <a:cubicBezTo>
                  <a:pt x="398284" y="283843"/>
                  <a:pt x="413380" y="289292"/>
                  <a:pt x="425591" y="298450"/>
                </a:cubicBezTo>
                <a:cubicBezTo>
                  <a:pt x="434058" y="304800"/>
                  <a:pt x="441802" y="312249"/>
                  <a:pt x="450991" y="317500"/>
                </a:cubicBezTo>
                <a:cubicBezTo>
                  <a:pt x="456803" y="320821"/>
                  <a:pt x="463605" y="322011"/>
                  <a:pt x="470041" y="323850"/>
                </a:cubicBezTo>
                <a:cubicBezTo>
                  <a:pt x="525855" y="339797"/>
                  <a:pt x="468816" y="321325"/>
                  <a:pt x="514491" y="336550"/>
                </a:cubicBezTo>
                <a:cubicBezTo>
                  <a:pt x="518724" y="345017"/>
                  <a:pt x="520498" y="355257"/>
                  <a:pt x="527191" y="361950"/>
                </a:cubicBezTo>
                <a:cubicBezTo>
                  <a:pt x="531924" y="366683"/>
                  <a:pt x="542350" y="362853"/>
                  <a:pt x="546241" y="368300"/>
                </a:cubicBezTo>
                <a:cubicBezTo>
                  <a:pt x="554022" y="379193"/>
                  <a:pt x="554708" y="393700"/>
                  <a:pt x="558941" y="406400"/>
                </a:cubicBezTo>
                <a:lnTo>
                  <a:pt x="571641" y="444500"/>
                </a:lnTo>
                <a:lnTo>
                  <a:pt x="577991" y="463550"/>
                </a:lnTo>
                <a:cubicBezTo>
                  <a:pt x="575874" y="478367"/>
                  <a:pt x="578334" y="494613"/>
                  <a:pt x="571641" y="508000"/>
                </a:cubicBezTo>
                <a:cubicBezTo>
                  <a:pt x="568648" y="513987"/>
                  <a:pt x="554214" y="507856"/>
                  <a:pt x="552591" y="514350"/>
                </a:cubicBezTo>
                <a:cubicBezTo>
                  <a:pt x="507223" y="695821"/>
                  <a:pt x="571891" y="558299"/>
                  <a:pt x="533541" y="635000"/>
                </a:cubicBezTo>
                <a:lnTo>
                  <a:pt x="571641" y="647700"/>
                </a:lnTo>
                <a:cubicBezTo>
                  <a:pt x="577991" y="649817"/>
                  <a:pt x="585122" y="650337"/>
                  <a:pt x="590691" y="654050"/>
                </a:cubicBezTo>
                <a:lnTo>
                  <a:pt x="609741" y="666750"/>
                </a:lnTo>
                <a:cubicBezTo>
                  <a:pt x="613974" y="673100"/>
                  <a:pt x="616482" y="681032"/>
                  <a:pt x="622441" y="685800"/>
                </a:cubicBezTo>
                <a:cubicBezTo>
                  <a:pt x="627668" y="689981"/>
                  <a:pt x="636758" y="687417"/>
                  <a:pt x="641491" y="692150"/>
                </a:cubicBezTo>
                <a:cubicBezTo>
                  <a:pt x="646224" y="696883"/>
                  <a:pt x="644848" y="705213"/>
                  <a:pt x="647841" y="711200"/>
                </a:cubicBezTo>
                <a:cubicBezTo>
                  <a:pt x="651254" y="718026"/>
                  <a:pt x="654798" y="725224"/>
                  <a:pt x="660541" y="730250"/>
                </a:cubicBezTo>
                <a:cubicBezTo>
                  <a:pt x="672028" y="740301"/>
                  <a:pt x="698641" y="755650"/>
                  <a:pt x="698641" y="755650"/>
                </a:cubicBezTo>
                <a:cubicBezTo>
                  <a:pt x="702874" y="762000"/>
                  <a:pt x="705382" y="769932"/>
                  <a:pt x="711341" y="774700"/>
                </a:cubicBezTo>
                <a:cubicBezTo>
                  <a:pt x="727512" y="787637"/>
                  <a:pt x="752821" y="777312"/>
                  <a:pt x="768491" y="774700"/>
                </a:cubicBezTo>
                <a:cubicBezTo>
                  <a:pt x="766374" y="764117"/>
                  <a:pt x="762141" y="753743"/>
                  <a:pt x="762141" y="742950"/>
                </a:cubicBezTo>
                <a:cubicBezTo>
                  <a:pt x="762141" y="734223"/>
                  <a:pt x="763650" y="724812"/>
                  <a:pt x="768491" y="717550"/>
                </a:cubicBezTo>
                <a:cubicBezTo>
                  <a:pt x="777589" y="703903"/>
                  <a:pt x="799821" y="702249"/>
                  <a:pt x="812941" y="698500"/>
                </a:cubicBezTo>
                <a:cubicBezTo>
                  <a:pt x="819377" y="696661"/>
                  <a:pt x="825641" y="694267"/>
                  <a:pt x="831991" y="692150"/>
                </a:cubicBezTo>
                <a:cubicBezTo>
                  <a:pt x="834108" y="685800"/>
                  <a:pt x="838341" y="679793"/>
                  <a:pt x="838341" y="673100"/>
                </a:cubicBezTo>
                <a:cubicBezTo>
                  <a:pt x="838341" y="662307"/>
                  <a:pt x="833517" y="652034"/>
                  <a:pt x="831991" y="641350"/>
                </a:cubicBezTo>
                <a:cubicBezTo>
                  <a:pt x="831392" y="637159"/>
                  <a:pt x="831991" y="632883"/>
                  <a:pt x="831991" y="628650"/>
                </a:cubicBezTo>
              </a:path>
            </a:pathLst>
          </a:custGeom>
          <a:noFill/>
          <a:ln w="76200"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sp>
        <p:nvSpPr>
          <p:cNvPr id="48" name="TextBox 47"/>
          <p:cNvSpPr txBox="1"/>
          <p:nvPr/>
        </p:nvSpPr>
        <p:spPr>
          <a:xfrm rot="2593035">
            <a:off x="8729228" y="777184"/>
            <a:ext cx="669041" cy="301722"/>
          </a:xfrm>
          <a:prstGeom prst="rect">
            <a:avLst/>
          </a:prstGeom>
          <a:noFill/>
        </p:spPr>
        <p:txBody>
          <a:bodyPr wrap="none" lIns="100685" tIns="50342" rIns="100685" bIns="50342" rtlCol="0" anchor="ctr">
            <a:spAutoFit/>
          </a:bodyPr>
          <a:lstStyle/>
          <a:p>
            <a:pPr algn="ctr"/>
            <a:r>
              <a:rPr lang="hr-HR" sz="1300" b="1" dirty="0">
                <a:solidFill>
                  <a:srgbClr val="FF0000"/>
                </a:solidFill>
              </a:rPr>
              <a:t>Pečora</a:t>
            </a:r>
          </a:p>
        </p:txBody>
      </p:sp>
      <p:sp>
        <p:nvSpPr>
          <p:cNvPr id="49" name="Neva"/>
          <p:cNvSpPr/>
          <p:nvPr/>
        </p:nvSpPr>
        <p:spPr>
          <a:xfrm>
            <a:off x="7345534" y="2133600"/>
            <a:ext cx="696464" cy="273050"/>
          </a:xfrm>
          <a:custGeom>
            <a:avLst/>
            <a:gdLst>
              <a:gd name="connsiteX0" fmla="*/ 0 w 696464"/>
              <a:gd name="connsiteY0" fmla="*/ 234950 h 273050"/>
              <a:gd name="connsiteX1" fmla="*/ 63500 w 696464"/>
              <a:gd name="connsiteY1" fmla="*/ 247650 h 273050"/>
              <a:gd name="connsiteX2" fmla="*/ 76200 w 696464"/>
              <a:gd name="connsiteY2" fmla="*/ 228600 h 273050"/>
              <a:gd name="connsiteX3" fmla="*/ 95250 w 696464"/>
              <a:gd name="connsiteY3" fmla="*/ 184150 h 273050"/>
              <a:gd name="connsiteX4" fmla="*/ 120650 w 696464"/>
              <a:gd name="connsiteY4" fmla="*/ 171450 h 273050"/>
              <a:gd name="connsiteX5" fmla="*/ 165100 w 696464"/>
              <a:gd name="connsiteY5" fmla="*/ 146050 h 273050"/>
              <a:gd name="connsiteX6" fmla="*/ 190500 w 696464"/>
              <a:gd name="connsiteY6" fmla="*/ 107950 h 273050"/>
              <a:gd name="connsiteX7" fmla="*/ 228600 w 696464"/>
              <a:gd name="connsiteY7" fmla="*/ 88900 h 273050"/>
              <a:gd name="connsiteX8" fmla="*/ 241300 w 696464"/>
              <a:gd name="connsiteY8" fmla="*/ 69850 h 273050"/>
              <a:gd name="connsiteX9" fmla="*/ 260350 w 696464"/>
              <a:gd name="connsiteY9" fmla="*/ 63500 h 273050"/>
              <a:gd name="connsiteX10" fmla="*/ 279400 w 696464"/>
              <a:gd name="connsiteY10" fmla="*/ 50800 h 273050"/>
              <a:gd name="connsiteX11" fmla="*/ 323850 w 696464"/>
              <a:gd name="connsiteY11" fmla="*/ 38100 h 273050"/>
              <a:gd name="connsiteX12" fmla="*/ 342900 w 696464"/>
              <a:gd name="connsiteY12" fmla="*/ 25400 h 273050"/>
              <a:gd name="connsiteX13" fmla="*/ 374650 w 696464"/>
              <a:gd name="connsiteY13" fmla="*/ 0 h 273050"/>
              <a:gd name="connsiteX14" fmla="*/ 393700 w 696464"/>
              <a:gd name="connsiteY14" fmla="*/ 6350 h 273050"/>
              <a:gd name="connsiteX15" fmla="*/ 508000 w 696464"/>
              <a:gd name="connsiteY15" fmla="*/ 12700 h 273050"/>
              <a:gd name="connsiteX16" fmla="*/ 533400 w 696464"/>
              <a:gd name="connsiteY16" fmla="*/ 50800 h 273050"/>
              <a:gd name="connsiteX17" fmla="*/ 539750 w 696464"/>
              <a:gd name="connsiteY17" fmla="*/ 76200 h 273050"/>
              <a:gd name="connsiteX18" fmla="*/ 546100 w 696464"/>
              <a:gd name="connsiteY18" fmla="*/ 95250 h 273050"/>
              <a:gd name="connsiteX19" fmla="*/ 584200 w 696464"/>
              <a:gd name="connsiteY19" fmla="*/ 107950 h 273050"/>
              <a:gd name="connsiteX20" fmla="*/ 666750 w 696464"/>
              <a:gd name="connsiteY20" fmla="*/ 133350 h 273050"/>
              <a:gd name="connsiteX21" fmla="*/ 685800 w 696464"/>
              <a:gd name="connsiteY21" fmla="*/ 146050 h 273050"/>
              <a:gd name="connsiteX22" fmla="*/ 685800 w 696464"/>
              <a:gd name="connsiteY22" fmla="*/ 228600 h 273050"/>
              <a:gd name="connsiteX23" fmla="*/ 647700 w 696464"/>
              <a:gd name="connsiteY23" fmla="*/ 254000 h 273050"/>
              <a:gd name="connsiteX24" fmla="*/ 628650 w 696464"/>
              <a:gd name="connsiteY24" fmla="*/ 273050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96464" h="273050">
                <a:moveTo>
                  <a:pt x="0" y="234950"/>
                </a:moveTo>
                <a:cubicBezTo>
                  <a:pt x="25105" y="250013"/>
                  <a:pt x="33552" y="264763"/>
                  <a:pt x="63500" y="247650"/>
                </a:cubicBezTo>
                <a:cubicBezTo>
                  <a:pt x="70126" y="243864"/>
                  <a:pt x="71967" y="234950"/>
                  <a:pt x="76200" y="228600"/>
                </a:cubicBezTo>
                <a:cubicBezTo>
                  <a:pt x="80178" y="212688"/>
                  <a:pt x="81402" y="195690"/>
                  <a:pt x="95250" y="184150"/>
                </a:cubicBezTo>
                <a:cubicBezTo>
                  <a:pt x="102522" y="178090"/>
                  <a:pt x="112183" y="175683"/>
                  <a:pt x="120650" y="171450"/>
                </a:cubicBezTo>
                <a:cubicBezTo>
                  <a:pt x="161531" y="110129"/>
                  <a:pt x="94480" y="200977"/>
                  <a:pt x="165100" y="146050"/>
                </a:cubicBezTo>
                <a:cubicBezTo>
                  <a:pt x="177148" y="136679"/>
                  <a:pt x="176020" y="112777"/>
                  <a:pt x="190500" y="107950"/>
                </a:cubicBezTo>
                <a:cubicBezTo>
                  <a:pt x="216790" y="99187"/>
                  <a:pt x="203981" y="105313"/>
                  <a:pt x="228600" y="88900"/>
                </a:cubicBezTo>
                <a:cubicBezTo>
                  <a:pt x="232833" y="82550"/>
                  <a:pt x="235341" y="74618"/>
                  <a:pt x="241300" y="69850"/>
                </a:cubicBezTo>
                <a:cubicBezTo>
                  <a:pt x="246527" y="65669"/>
                  <a:pt x="254363" y="66493"/>
                  <a:pt x="260350" y="63500"/>
                </a:cubicBezTo>
                <a:cubicBezTo>
                  <a:pt x="267176" y="60087"/>
                  <a:pt x="272385" y="53806"/>
                  <a:pt x="279400" y="50800"/>
                </a:cubicBezTo>
                <a:cubicBezTo>
                  <a:pt x="307884" y="38593"/>
                  <a:pt x="299136" y="50457"/>
                  <a:pt x="323850" y="38100"/>
                </a:cubicBezTo>
                <a:cubicBezTo>
                  <a:pt x="330676" y="34687"/>
                  <a:pt x="336550" y="29633"/>
                  <a:pt x="342900" y="25400"/>
                </a:cubicBezTo>
                <a:cubicBezTo>
                  <a:pt x="352652" y="10772"/>
                  <a:pt x="354202" y="0"/>
                  <a:pt x="374650" y="0"/>
                </a:cubicBezTo>
                <a:cubicBezTo>
                  <a:pt x="381343" y="0"/>
                  <a:pt x="387037" y="5715"/>
                  <a:pt x="393700" y="6350"/>
                </a:cubicBezTo>
                <a:cubicBezTo>
                  <a:pt x="431687" y="9968"/>
                  <a:pt x="469900" y="10583"/>
                  <a:pt x="508000" y="12700"/>
                </a:cubicBezTo>
                <a:cubicBezTo>
                  <a:pt x="516467" y="25400"/>
                  <a:pt x="529698" y="35992"/>
                  <a:pt x="533400" y="50800"/>
                </a:cubicBezTo>
                <a:cubicBezTo>
                  <a:pt x="535517" y="59267"/>
                  <a:pt x="537352" y="67809"/>
                  <a:pt x="539750" y="76200"/>
                </a:cubicBezTo>
                <a:cubicBezTo>
                  <a:pt x="541589" y="82636"/>
                  <a:pt x="540653" y="91359"/>
                  <a:pt x="546100" y="95250"/>
                </a:cubicBezTo>
                <a:cubicBezTo>
                  <a:pt x="556993" y="103031"/>
                  <a:pt x="571328" y="104272"/>
                  <a:pt x="584200" y="107950"/>
                </a:cubicBezTo>
                <a:cubicBezTo>
                  <a:pt x="588423" y="109157"/>
                  <a:pt x="660160" y="128957"/>
                  <a:pt x="666750" y="133350"/>
                </a:cubicBezTo>
                <a:lnTo>
                  <a:pt x="685800" y="146050"/>
                </a:lnTo>
                <a:cubicBezTo>
                  <a:pt x="695345" y="174684"/>
                  <a:pt x="704042" y="192117"/>
                  <a:pt x="685800" y="228600"/>
                </a:cubicBezTo>
                <a:cubicBezTo>
                  <a:pt x="678974" y="242252"/>
                  <a:pt x="660400" y="245533"/>
                  <a:pt x="647700" y="254000"/>
                </a:cubicBezTo>
                <a:cubicBezTo>
                  <a:pt x="626889" y="267874"/>
                  <a:pt x="628650" y="259068"/>
                  <a:pt x="628650" y="273050"/>
                </a:cubicBezTo>
              </a:path>
            </a:pathLst>
          </a:custGeom>
          <a:noFill/>
          <a:ln w="76200"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sp>
        <p:nvSpPr>
          <p:cNvPr id="50" name="TextBox 49"/>
          <p:cNvSpPr txBox="1"/>
          <p:nvPr/>
        </p:nvSpPr>
        <p:spPr>
          <a:xfrm rot="2509013">
            <a:off x="7659926" y="1982740"/>
            <a:ext cx="554331" cy="301722"/>
          </a:xfrm>
          <a:prstGeom prst="rect">
            <a:avLst/>
          </a:prstGeom>
          <a:noFill/>
        </p:spPr>
        <p:txBody>
          <a:bodyPr wrap="none" lIns="100685" tIns="50342" rIns="100685" bIns="50342" rtlCol="0" anchor="ctr">
            <a:spAutoFit/>
          </a:bodyPr>
          <a:lstStyle/>
          <a:p>
            <a:pPr algn="ctr"/>
            <a:r>
              <a:rPr lang="hr-HR" sz="1300" b="1" dirty="0">
                <a:solidFill>
                  <a:srgbClr val="FF0000"/>
                </a:solidFill>
              </a:rPr>
              <a:t>Neva</a:t>
            </a:r>
          </a:p>
        </p:txBody>
      </p:sp>
      <p:sp>
        <p:nvSpPr>
          <p:cNvPr id="51" name="Sjeverna Dvina"/>
          <p:cNvSpPr/>
          <p:nvPr/>
        </p:nvSpPr>
        <p:spPr>
          <a:xfrm>
            <a:off x="7955134" y="1517652"/>
            <a:ext cx="635000" cy="793751"/>
          </a:xfrm>
          <a:custGeom>
            <a:avLst/>
            <a:gdLst>
              <a:gd name="connsiteX0" fmla="*/ 0 w 635000"/>
              <a:gd name="connsiteY0" fmla="*/ 0 h 793750"/>
              <a:gd name="connsiteX1" fmla="*/ 88900 w 635000"/>
              <a:gd name="connsiteY1" fmla="*/ 6350 h 793750"/>
              <a:gd name="connsiteX2" fmla="*/ 107950 w 635000"/>
              <a:gd name="connsiteY2" fmla="*/ 19050 h 793750"/>
              <a:gd name="connsiteX3" fmla="*/ 127000 w 635000"/>
              <a:gd name="connsiteY3" fmla="*/ 25400 h 793750"/>
              <a:gd name="connsiteX4" fmla="*/ 133350 w 635000"/>
              <a:gd name="connsiteY4" fmla="*/ 44450 h 793750"/>
              <a:gd name="connsiteX5" fmla="*/ 139700 w 635000"/>
              <a:gd name="connsiteY5" fmla="*/ 120650 h 793750"/>
              <a:gd name="connsiteX6" fmla="*/ 177800 w 635000"/>
              <a:gd name="connsiteY6" fmla="*/ 139700 h 793750"/>
              <a:gd name="connsiteX7" fmla="*/ 215900 w 635000"/>
              <a:gd name="connsiteY7" fmla="*/ 165100 h 793750"/>
              <a:gd name="connsiteX8" fmla="*/ 228600 w 635000"/>
              <a:gd name="connsiteY8" fmla="*/ 184150 h 793750"/>
              <a:gd name="connsiteX9" fmla="*/ 266700 w 635000"/>
              <a:gd name="connsiteY9" fmla="*/ 203200 h 793750"/>
              <a:gd name="connsiteX10" fmla="*/ 336550 w 635000"/>
              <a:gd name="connsiteY10" fmla="*/ 215900 h 793750"/>
              <a:gd name="connsiteX11" fmla="*/ 374650 w 635000"/>
              <a:gd name="connsiteY11" fmla="*/ 228600 h 793750"/>
              <a:gd name="connsiteX12" fmla="*/ 393700 w 635000"/>
              <a:gd name="connsiteY12" fmla="*/ 241300 h 793750"/>
              <a:gd name="connsiteX13" fmla="*/ 444500 w 635000"/>
              <a:gd name="connsiteY13" fmla="*/ 247650 h 793750"/>
              <a:gd name="connsiteX14" fmla="*/ 463550 w 635000"/>
              <a:gd name="connsiteY14" fmla="*/ 260350 h 793750"/>
              <a:gd name="connsiteX15" fmla="*/ 482600 w 635000"/>
              <a:gd name="connsiteY15" fmla="*/ 266700 h 793750"/>
              <a:gd name="connsiteX16" fmla="*/ 501650 w 635000"/>
              <a:gd name="connsiteY16" fmla="*/ 304800 h 793750"/>
              <a:gd name="connsiteX17" fmla="*/ 527050 w 635000"/>
              <a:gd name="connsiteY17" fmla="*/ 311150 h 793750"/>
              <a:gd name="connsiteX18" fmla="*/ 546100 w 635000"/>
              <a:gd name="connsiteY18" fmla="*/ 317500 h 793750"/>
              <a:gd name="connsiteX19" fmla="*/ 590550 w 635000"/>
              <a:gd name="connsiteY19" fmla="*/ 330200 h 793750"/>
              <a:gd name="connsiteX20" fmla="*/ 635000 w 635000"/>
              <a:gd name="connsiteY20" fmla="*/ 374650 h 793750"/>
              <a:gd name="connsiteX21" fmla="*/ 628650 w 635000"/>
              <a:gd name="connsiteY21" fmla="*/ 419100 h 793750"/>
              <a:gd name="connsiteX22" fmla="*/ 571500 w 635000"/>
              <a:gd name="connsiteY22" fmla="*/ 450850 h 793750"/>
              <a:gd name="connsiteX23" fmla="*/ 546100 w 635000"/>
              <a:gd name="connsiteY23" fmla="*/ 476250 h 793750"/>
              <a:gd name="connsiteX24" fmla="*/ 533400 w 635000"/>
              <a:gd name="connsiteY24" fmla="*/ 495300 h 793750"/>
              <a:gd name="connsiteX25" fmla="*/ 495300 w 635000"/>
              <a:gd name="connsiteY25" fmla="*/ 520700 h 793750"/>
              <a:gd name="connsiteX26" fmla="*/ 476250 w 635000"/>
              <a:gd name="connsiteY26" fmla="*/ 533400 h 793750"/>
              <a:gd name="connsiteX27" fmla="*/ 457200 w 635000"/>
              <a:gd name="connsiteY27" fmla="*/ 571500 h 793750"/>
              <a:gd name="connsiteX28" fmla="*/ 444500 w 635000"/>
              <a:gd name="connsiteY28" fmla="*/ 596900 h 793750"/>
              <a:gd name="connsiteX29" fmla="*/ 425450 w 635000"/>
              <a:gd name="connsiteY29" fmla="*/ 609600 h 793750"/>
              <a:gd name="connsiteX30" fmla="*/ 381000 w 635000"/>
              <a:gd name="connsiteY30" fmla="*/ 660400 h 793750"/>
              <a:gd name="connsiteX31" fmla="*/ 361950 w 635000"/>
              <a:gd name="connsiteY31" fmla="*/ 704850 h 793750"/>
              <a:gd name="connsiteX32" fmla="*/ 342900 w 635000"/>
              <a:gd name="connsiteY32" fmla="*/ 711200 h 793750"/>
              <a:gd name="connsiteX33" fmla="*/ 323850 w 635000"/>
              <a:gd name="connsiteY33" fmla="*/ 749300 h 793750"/>
              <a:gd name="connsiteX34" fmla="*/ 298450 w 635000"/>
              <a:gd name="connsiteY34" fmla="*/ 755650 h 793750"/>
              <a:gd name="connsiteX35" fmla="*/ 279400 w 635000"/>
              <a:gd name="connsiteY35" fmla="*/ 768350 h 793750"/>
              <a:gd name="connsiteX36" fmla="*/ 266700 w 635000"/>
              <a:gd name="connsiteY36" fmla="*/ 787400 h 793750"/>
              <a:gd name="connsiteX37" fmla="*/ 241300 w 635000"/>
              <a:gd name="connsiteY37" fmla="*/ 793750 h 793750"/>
              <a:gd name="connsiteX38" fmla="*/ 177800 w 635000"/>
              <a:gd name="connsiteY38" fmla="*/ 787400 h 793750"/>
              <a:gd name="connsiteX39" fmla="*/ 158750 w 635000"/>
              <a:gd name="connsiteY39" fmla="*/ 774700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35000" h="793750">
                <a:moveTo>
                  <a:pt x="0" y="0"/>
                </a:moveTo>
                <a:cubicBezTo>
                  <a:pt x="29633" y="2117"/>
                  <a:pt x="59643" y="1187"/>
                  <a:pt x="88900" y="6350"/>
                </a:cubicBezTo>
                <a:cubicBezTo>
                  <a:pt x="96416" y="7676"/>
                  <a:pt x="101124" y="15637"/>
                  <a:pt x="107950" y="19050"/>
                </a:cubicBezTo>
                <a:cubicBezTo>
                  <a:pt x="113937" y="22043"/>
                  <a:pt x="120650" y="23283"/>
                  <a:pt x="127000" y="25400"/>
                </a:cubicBezTo>
                <a:cubicBezTo>
                  <a:pt x="129117" y="31750"/>
                  <a:pt x="132465" y="37815"/>
                  <a:pt x="133350" y="44450"/>
                </a:cubicBezTo>
                <a:cubicBezTo>
                  <a:pt x="136719" y="69714"/>
                  <a:pt x="132698" y="96143"/>
                  <a:pt x="139700" y="120650"/>
                </a:cubicBezTo>
                <a:cubicBezTo>
                  <a:pt x="142292" y="129720"/>
                  <a:pt x="170830" y="137377"/>
                  <a:pt x="177800" y="139700"/>
                </a:cubicBezTo>
                <a:cubicBezTo>
                  <a:pt x="209684" y="187526"/>
                  <a:pt x="166694" y="132296"/>
                  <a:pt x="215900" y="165100"/>
                </a:cubicBezTo>
                <a:cubicBezTo>
                  <a:pt x="222250" y="169333"/>
                  <a:pt x="223204" y="178754"/>
                  <a:pt x="228600" y="184150"/>
                </a:cubicBezTo>
                <a:cubicBezTo>
                  <a:pt x="239732" y="195282"/>
                  <a:pt x="252239" y="199068"/>
                  <a:pt x="266700" y="203200"/>
                </a:cubicBezTo>
                <a:cubicBezTo>
                  <a:pt x="296640" y="211754"/>
                  <a:pt x="300576" y="210761"/>
                  <a:pt x="336550" y="215900"/>
                </a:cubicBezTo>
                <a:cubicBezTo>
                  <a:pt x="349250" y="220133"/>
                  <a:pt x="363511" y="221174"/>
                  <a:pt x="374650" y="228600"/>
                </a:cubicBezTo>
                <a:cubicBezTo>
                  <a:pt x="381000" y="232833"/>
                  <a:pt x="386337" y="239292"/>
                  <a:pt x="393700" y="241300"/>
                </a:cubicBezTo>
                <a:cubicBezTo>
                  <a:pt x="410164" y="245790"/>
                  <a:pt x="427567" y="245533"/>
                  <a:pt x="444500" y="247650"/>
                </a:cubicBezTo>
                <a:cubicBezTo>
                  <a:pt x="450850" y="251883"/>
                  <a:pt x="456724" y="256937"/>
                  <a:pt x="463550" y="260350"/>
                </a:cubicBezTo>
                <a:cubicBezTo>
                  <a:pt x="469537" y="263343"/>
                  <a:pt x="477867" y="261967"/>
                  <a:pt x="482600" y="266700"/>
                </a:cubicBezTo>
                <a:cubicBezTo>
                  <a:pt x="507956" y="292056"/>
                  <a:pt x="466319" y="281246"/>
                  <a:pt x="501650" y="304800"/>
                </a:cubicBezTo>
                <a:cubicBezTo>
                  <a:pt x="508912" y="309641"/>
                  <a:pt x="518659" y="308752"/>
                  <a:pt x="527050" y="311150"/>
                </a:cubicBezTo>
                <a:cubicBezTo>
                  <a:pt x="533486" y="312989"/>
                  <a:pt x="539689" y="315577"/>
                  <a:pt x="546100" y="317500"/>
                </a:cubicBezTo>
                <a:cubicBezTo>
                  <a:pt x="560860" y="321928"/>
                  <a:pt x="575733" y="325967"/>
                  <a:pt x="590550" y="330200"/>
                </a:cubicBezTo>
                <a:cubicBezTo>
                  <a:pt x="634219" y="359313"/>
                  <a:pt x="623823" y="341120"/>
                  <a:pt x="635000" y="374650"/>
                </a:cubicBezTo>
                <a:cubicBezTo>
                  <a:pt x="632883" y="389467"/>
                  <a:pt x="636685" y="406473"/>
                  <a:pt x="628650" y="419100"/>
                </a:cubicBezTo>
                <a:cubicBezTo>
                  <a:pt x="616893" y="437575"/>
                  <a:pt x="591036" y="444338"/>
                  <a:pt x="571500" y="450850"/>
                </a:cubicBezTo>
                <a:cubicBezTo>
                  <a:pt x="557645" y="492414"/>
                  <a:pt x="576888" y="451620"/>
                  <a:pt x="546100" y="476250"/>
                </a:cubicBezTo>
                <a:cubicBezTo>
                  <a:pt x="540141" y="481018"/>
                  <a:pt x="539143" y="490274"/>
                  <a:pt x="533400" y="495300"/>
                </a:cubicBezTo>
                <a:cubicBezTo>
                  <a:pt x="521913" y="505351"/>
                  <a:pt x="508000" y="512233"/>
                  <a:pt x="495300" y="520700"/>
                </a:cubicBezTo>
                <a:lnTo>
                  <a:pt x="476250" y="533400"/>
                </a:lnTo>
                <a:cubicBezTo>
                  <a:pt x="464608" y="568327"/>
                  <a:pt x="476895" y="537033"/>
                  <a:pt x="457200" y="571500"/>
                </a:cubicBezTo>
                <a:cubicBezTo>
                  <a:pt x="452504" y="579719"/>
                  <a:pt x="450560" y="589628"/>
                  <a:pt x="444500" y="596900"/>
                </a:cubicBezTo>
                <a:cubicBezTo>
                  <a:pt x="439614" y="602763"/>
                  <a:pt x="431800" y="605367"/>
                  <a:pt x="425450" y="609600"/>
                </a:cubicBezTo>
                <a:cubicBezTo>
                  <a:pt x="395817" y="654050"/>
                  <a:pt x="412750" y="639233"/>
                  <a:pt x="381000" y="660400"/>
                </a:cubicBezTo>
                <a:cubicBezTo>
                  <a:pt x="377187" y="675652"/>
                  <a:pt x="375654" y="693887"/>
                  <a:pt x="361950" y="704850"/>
                </a:cubicBezTo>
                <a:cubicBezTo>
                  <a:pt x="356723" y="709031"/>
                  <a:pt x="349250" y="709083"/>
                  <a:pt x="342900" y="711200"/>
                </a:cubicBezTo>
                <a:cubicBezTo>
                  <a:pt x="339278" y="722067"/>
                  <a:pt x="334401" y="742266"/>
                  <a:pt x="323850" y="749300"/>
                </a:cubicBezTo>
                <a:cubicBezTo>
                  <a:pt x="316588" y="754141"/>
                  <a:pt x="306917" y="753533"/>
                  <a:pt x="298450" y="755650"/>
                </a:cubicBezTo>
                <a:cubicBezTo>
                  <a:pt x="292100" y="759883"/>
                  <a:pt x="284796" y="762954"/>
                  <a:pt x="279400" y="768350"/>
                </a:cubicBezTo>
                <a:cubicBezTo>
                  <a:pt x="274004" y="773746"/>
                  <a:pt x="273050" y="783167"/>
                  <a:pt x="266700" y="787400"/>
                </a:cubicBezTo>
                <a:cubicBezTo>
                  <a:pt x="259438" y="792241"/>
                  <a:pt x="249767" y="791633"/>
                  <a:pt x="241300" y="793750"/>
                </a:cubicBezTo>
                <a:cubicBezTo>
                  <a:pt x="220133" y="791633"/>
                  <a:pt x="198527" y="792183"/>
                  <a:pt x="177800" y="787400"/>
                </a:cubicBezTo>
                <a:cubicBezTo>
                  <a:pt x="170364" y="785684"/>
                  <a:pt x="158750" y="774700"/>
                  <a:pt x="158750" y="774700"/>
                </a:cubicBezTo>
              </a:path>
            </a:pathLst>
          </a:custGeom>
          <a:noFill/>
          <a:ln w="76200"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sp>
        <p:nvSpPr>
          <p:cNvPr id="52" name="TextBox 51"/>
          <p:cNvSpPr txBox="1"/>
          <p:nvPr/>
        </p:nvSpPr>
        <p:spPr>
          <a:xfrm rot="1284197">
            <a:off x="8033041" y="1535303"/>
            <a:ext cx="806066" cy="301722"/>
          </a:xfrm>
          <a:prstGeom prst="rect">
            <a:avLst/>
          </a:prstGeom>
          <a:noFill/>
        </p:spPr>
        <p:txBody>
          <a:bodyPr wrap="none" lIns="100685" tIns="50342" rIns="100685" bIns="50342" rtlCol="0" anchor="ctr">
            <a:spAutoFit/>
          </a:bodyPr>
          <a:lstStyle/>
          <a:p>
            <a:pPr algn="ctr"/>
            <a:r>
              <a:rPr lang="hr-HR" sz="1300" b="1" dirty="0" err="1">
                <a:solidFill>
                  <a:srgbClr val="FF0000"/>
                </a:solidFill>
              </a:rPr>
              <a:t>Sj</a:t>
            </a:r>
            <a:r>
              <a:rPr lang="hr-HR" sz="1300" b="1" dirty="0">
                <a:solidFill>
                  <a:srgbClr val="FF0000"/>
                </a:solidFill>
              </a:rPr>
              <a:t>. </a:t>
            </a:r>
            <a:r>
              <a:rPr lang="hr-HR" sz="1300" b="1" dirty="0" err="1">
                <a:solidFill>
                  <a:srgbClr val="FF0000"/>
                </a:solidFill>
              </a:rPr>
              <a:t>Dvina</a:t>
            </a:r>
            <a:endParaRPr lang="hr-HR" sz="1300" b="1" dirty="0">
              <a:solidFill>
                <a:srgbClr val="FF0000"/>
              </a:solidFill>
            </a:endParaRPr>
          </a:p>
        </p:txBody>
      </p:sp>
      <p:sp>
        <p:nvSpPr>
          <p:cNvPr id="53" name="Kama"/>
          <p:cNvSpPr/>
          <p:nvPr/>
        </p:nvSpPr>
        <p:spPr>
          <a:xfrm>
            <a:off x="9104483" y="1656057"/>
            <a:ext cx="393700" cy="953797"/>
          </a:xfrm>
          <a:custGeom>
            <a:avLst/>
            <a:gdLst>
              <a:gd name="connsiteX0" fmla="*/ 203200 w 393700"/>
              <a:gd name="connsiteY0" fmla="*/ 388647 h 953797"/>
              <a:gd name="connsiteX1" fmla="*/ 171450 w 393700"/>
              <a:gd name="connsiteY1" fmla="*/ 369597 h 953797"/>
              <a:gd name="connsiteX2" fmla="*/ 133350 w 393700"/>
              <a:gd name="connsiteY2" fmla="*/ 344197 h 953797"/>
              <a:gd name="connsiteX3" fmla="*/ 88900 w 393700"/>
              <a:gd name="connsiteY3" fmla="*/ 299747 h 953797"/>
              <a:gd name="connsiteX4" fmla="*/ 82550 w 393700"/>
              <a:gd name="connsiteY4" fmla="*/ 280697 h 953797"/>
              <a:gd name="connsiteX5" fmla="*/ 44450 w 393700"/>
              <a:gd name="connsiteY5" fmla="*/ 261647 h 953797"/>
              <a:gd name="connsiteX6" fmla="*/ 6350 w 393700"/>
              <a:gd name="connsiteY6" fmla="*/ 229897 h 953797"/>
              <a:gd name="connsiteX7" fmla="*/ 0 w 393700"/>
              <a:gd name="connsiteY7" fmla="*/ 210847 h 953797"/>
              <a:gd name="connsiteX8" fmla="*/ 6350 w 393700"/>
              <a:gd name="connsiteY8" fmla="*/ 172747 h 953797"/>
              <a:gd name="connsiteX9" fmla="*/ 38100 w 393700"/>
              <a:gd name="connsiteY9" fmla="*/ 109247 h 953797"/>
              <a:gd name="connsiteX10" fmla="*/ 44450 w 393700"/>
              <a:gd name="connsiteY10" fmla="*/ 90197 h 953797"/>
              <a:gd name="connsiteX11" fmla="*/ 63500 w 393700"/>
              <a:gd name="connsiteY11" fmla="*/ 83847 h 953797"/>
              <a:gd name="connsiteX12" fmla="*/ 127000 w 393700"/>
              <a:gd name="connsiteY12" fmla="*/ 77497 h 953797"/>
              <a:gd name="connsiteX13" fmla="*/ 158750 w 393700"/>
              <a:gd name="connsiteY13" fmla="*/ 45747 h 953797"/>
              <a:gd name="connsiteX14" fmla="*/ 152400 w 393700"/>
              <a:gd name="connsiteY14" fmla="*/ 13997 h 953797"/>
              <a:gd name="connsiteX15" fmla="*/ 190500 w 393700"/>
              <a:gd name="connsiteY15" fmla="*/ 7647 h 953797"/>
              <a:gd name="connsiteX16" fmla="*/ 203200 w 393700"/>
              <a:gd name="connsiteY16" fmla="*/ 45747 h 953797"/>
              <a:gd name="connsiteX17" fmla="*/ 222250 w 393700"/>
              <a:gd name="connsiteY17" fmla="*/ 58447 h 953797"/>
              <a:gd name="connsiteX18" fmla="*/ 241300 w 393700"/>
              <a:gd name="connsiteY18" fmla="*/ 77497 h 953797"/>
              <a:gd name="connsiteX19" fmla="*/ 279400 w 393700"/>
              <a:gd name="connsiteY19" fmla="*/ 90197 h 953797"/>
              <a:gd name="connsiteX20" fmla="*/ 298450 w 393700"/>
              <a:gd name="connsiteY20" fmla="*/ 102897 h 953797"/>
              <a:gd name="connsiteX21" fmla="*/ 304800 w 393700"/>
              <a:gd name="connsiteY21" fmla="*/ 121947 h 953797"/>
              <a:gd name="connsiteX22" fmla="*/ 311150 w 393700"/>
              <a:gd name="connsiteY22" fmla="*/ 172747 h 953797"/>
              <a:gd name="connsiteX23" fmla="*/ 323850 w 393700"/>
              <a:gd name="connsiteY23" fmla="*/ 191797 h 953797"/>
              <a:gd name="connsiteX24" fmla="*/ 336550 w 393700"/>
              <a:gd name="connsiteY24" fmla="*/ 229897 h 953797"/>
              <a:gd name="connsiteX25" fmla="*/ 342900 w 393700"/>
              <a:gd name="connsiteY25" fmla="*/ 248947 h 953797"/>
              <a:gd name="connsiteX26" fmla="*/ 387350 w 393700"/>
              <a:gd name="connsiteY26" fmla="*/ 280697 h 953797"/>
              <a:gd name="connsiteX27" fmla="*/ 381000 w 393700"/>
              <a:gd name="connsiteY27" fmla="*/ 312447 h 953797"/>
              <a:gd name="connsiteX28" fmla="*/ 355600 w 393700"/>
              <a:gd name="connsiteY28" fmla="*/ 318797 h 953797"/>
              <a:gd name="connsiteX29" fmla="*/ 342900 w 393700"/>
              <a:gd name="connsiteY29" fmla="*/ 356897 h 953797"/>
              <a:gd name="connsiteX30" fmla="*/ 368300 w 393700"/>
              <a:gd name="connsiteY30" fmla="*/ 401347 h 953797"/>
              <a:gd name="connsiteX31" fmla="*/ 381000 w 393700"/>
              <a:gd name="connsiteY31" fmla="*/ 426747 h 953797"/>
              <a:gd name="connsiteX32" fmla="*/ 393700 w 393700"/>
              <a:gd name="connsiteY32" fmla="*/ 445797 h 953797"/>
              <a:gd name="connsiteX33" fmla="*/ 368300 w 393700"/>
              <a:gd name="connsiteY33" fmla="*/ 490247 h 953797"/>
              <a:gd name="connsiteX34" fmla="*/ 374650 w 393700"/>
              <a:gd name="connsiteY34" fmla="*/ 515647 h 953797"/>
              <a:gd name="connsiteX35" fmla="*/ 336550 w 393700"/>
              <a:gd name="connsiteY35" fmla="*/ 528347 h 953797"/>
              <a:gd name="connsiteX36" fmla="*/ 317500 w 393700"/>
              <a:gd name="connsiteY36" fmla="*/ 566447 h 953797"/>
              <a:gd name="connsiteX37" fmla="*/ 298450 w 393700"/>
              <a:gd name="connsiteY37" fmla="*/ 579147 h 953797"/>
              <a:gd name="connsiteX38" fmla="*/ 304800 w 393700"/>
              <a:gd name="connsiteY38" fmla="*/ 604547 h 953797"/>
              <a:gd name="connsiteX39" fmla="*/ 342900 w 393700"/>
              <a:gd name="connsiteY39" fmla="*/ 629947 h 953797"/>
              <a:gd name="connsiteX40" fmla="*/ 349250 w 393700"/>
              <a:gd name="connsiteY40" fmla="*/ 648997 h 953797"/>
              <a:gd name="connsiteX41" fmla="*/ 387350 w 393700"/>
              <a:gd name="connsiteY41" fmla="*/ 661697 h 953797"/>
              <a:gd name="connsiteX42" fmla="*/ 381000 w 393700"/>
              <a:gd name="connsiteY42" fmla="*/ 699797 h 953797"/>
              <a:gd name="connsiteX43" fmla="*/ 361950 w 393700"/>
              <a:gd name="connsiteY43" fmla="*/ 706147 h 953797"/>
              <a:gd name="connsiteX44" fmla="*/ 342900 w 393700"/>
              <a:gd name="connsiteY44" fmla="*/ 718847 h 953797"/>
              <a:gd name="connsiteX45" fmla="*/ 336550 w 393700"/>
              <a:gd name="connsiteY45" fmla="*/ 737897 h 953797"/>
              <a:gd name="connsiteX46" fmla="*/ 317500 w 393700"/>
              <a:gd name="connsiteY46" fmla="*/ 750597 h 953797"/>
              <a:gd name="connsiteX47" fmla="*/ 273050 w 393700"/>
              <a:gd name="connsiteY47" fmla="*/ 763297 h 953797"/>
              <a:gd name="connsiteX48" fmla="*/ 254000 w 393700"/>
              <a:gd name="connsiteY48" fmla="*/ 820447 h 953797"/>
              <a:gd name="connsiteX49" fmla="*/ 247650 w 393700"/>
              <a:gd name="connsiteY49" fmla="*/ 839497 h 953797"/>
              <a:gd name="connsiteX50" fmla="*/ 228600 w 393700"/>
              <a:gd name="connsiteY50" fmla="*/ 845847 h 953797"/>
              <a:gd name="connsiteX51" fmla="*/ 222250 w 393700"/>
              <a:gd name="connsiteY51" fmla="*/ 864897 h 953797"/>
              <a:gd name="connsiteX52" fmla="*/ 215900 w 393700"/>
              <a:gd name="connsiteY52" fmla="*/ 890297 h 953797"/>
              <a:gd name="connsiteX53" fmla="*/ 196850 w 393700"/>
              <a:gd name="connsiteY53" fmla="*/ 902997 h 953797"/>
              <a:gd name="connsiteX54" fmla="*/ 184150 w 393700"/>
              <a:gd name="connsiteY54" fmla="*/ 922047 h 953797"/>
              <a:gd name="connsiteX55" fmla="*/ 165100 w 393700"/>
              <a:gd name="connsiteY55" fmla="*/ 928397 h 953797"/>
              <a:gd name="connsiteX56" fmla="*/ 133350 w 393700"/>
              <a:gd name="connsiteY56" fmla="*/ 953797 h 953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93700" h="953797">
                <a:moveTo>
                  <a:pt x="203200" y="388647"/>
                </a:moveTo>
                <a:cubicBezTo>
                  <a:pt x="192617" y="382297"/>
                  <a:pt x="181863" y="376223"/>
                  <a:pt x="171450" y="369597"/>
                </a:cubicBezTo>
                <a:cubicBezTo>
                  <a:pt x="158573" y="361402"/>
                  <a:pt x="133350" y="344197"/>
                  <a:pt x="133350" y="344197"/>
                </a:cubicBezTo>
                <a:cubicBezTo>
                  <a:pt x="104237" y="300528"/>
                  <a:pt x="122430" y="310924"/>
                  <a:pt x="88900" y="299747"/>
                </a:cubicBezTo>
                <a:cubicBezTo>
                  <a:pt x="86783" y="293397"/>
                  <a:pt x="86731" y="285924"/>
                  <a:pt x="82550" y="280697"/>
                </a:cubicBezTo>
                <a:cubicBezTo>
                  <a:pt x="73598" y="269506"/>
                  <a:pt x="56999" y="265830"/>
                  <a:pt x="44450" y="261647"/>
                </a:cubicBezTo>
                <a:cubicBezTo>
                  <a:pt x="518" y="195749"/>
                  <a:pt x="70802" y="294349"/>
                  <a:pt x="6350" y="229897"/>
                </a:cubicBezTo>
                <a:cubicBezTo>
                  <a:pt x="1617" y="225164"/>
                  <a:pt x="2117" y="217197"/>
                  <a:pt x="0" y="210847"/>
                </a:cubicBezTo>
                <a:cubicBezTo>
                  <a:pt x="26405" y="171240"/>
                  <a:pt x="6350" y="212182"/>
                  <a:pt x="6350" y="172747"/>
                </a:cubicBezTo>
                <a:cubicBezTo>
                  <a:pt x="6350" y="136759"/>
                  <a:pt x="25439" y="147229"/>
                  <a:pt x="38100" y="109247"/>
                </a:cubicBezTo>
                <a:cubicBezTo>
                  <a:pt x="40217" y="102897"/>
                  <a:pt x="39717" y="94930"/>
                  <a:pt x="44450" y="90197"/>
                </a:cubicBezTo>
                <a:cubicBezTo>
                  <a:pt x="49183" y="85464"/>
                  <a:pt x="56884" y="84865"/>
                  <a:pt x="63500" y="83847"/>
                </a:cubicBezTo>
                <a:cubicBezTo>
                  <a:pt x="84525" y="80612"/>
                  <a:pt x="105833" y="79614"/>
                  <a:pt x="127000" y="77497"/>
                </a:cubicBezTo>
                <a:cubicBezTo>
                  <a:pt x="137391" y="70570"/>
                  <a:pt x="156826" y="61141"/>
                  <a:pt x="158750" y="45747"/>
                </a:cubicBezTo>
                <a:cubicBezTo>
                  <a:pt x="160089" y="35037"/>
                  <a:pt x="154517" y="24580"/>
                  <a:pt x="152400" y="13997"/>
                </a:cubicBezTo>
                <a:cubicBezTo>
                  <a:pt x="161548" y="7898"/>
                  <a:pt x="177779" y="-10162"/>
                  <a:pt x="190500" y="7647"/>
                </a:cubicBezTo>
                <a:cubicBezTo>
                  <a:pt x="198281" y="18540"/>
                  <a:pt x="192061" y="38321"/>
                  <a:pt x="203200" y="45747"/>
                </a:cubicBezTo>
                <a:cubicBezTo>
                  <a:pt x="209550" y="49980"/>
                  <a:pt x="216387" y="53561"/>
                  <a:pt x="222250" y="58447"/>
                </a:cubicBezTo>
                <a:cubicBezTo>
                  <a:pt x="229149" y="64196"/>
                  <a:pt x="233450" y="73136"/>
                  <a:pt x="241300" y="77497"/>
                </a:cubicBezTo>
                <a:cubicBezTo>
                  <a:pt x="253002" y="83998"/>
                  <a:pt x="268261" y="82771"/>
                  <a:pt x="279400" y="90197"/>
                </a:cubicBezTo>
                <a:lnTo>
                  <a:pt x="298450" y="102897"/>
                </a:lnTo>
                <a:cubicBezTo>
                  <a:pt x="300567" y="109247"/>
                  <a:pt x="303603" y="115361"/>
                  <a:pt x="304800" y="121947"/>
                </a:cubicBezTo>
                <a:cubicBezTo>
                  <a:pt x="307853" y="138737"/>
                  <a:pt x="306660" y="156283"/>
                  <a:pt x="311150" y="172747"/>
                </a:cubicBezTo>
                <a:cubicBezTo>
                  <a:pt x="313158" y="180110"/>
                  <a:pt x="320750" y="184823"/>
                  <a:pt x="323850" y="191797"/>
                </a:cubicBezTo>
                <a:cubicBezTo>
                  <a:pt x="329287" y="204030"/>
                  <a:pt x="332317" y="217197"/>
                  <a:pt x="336550" y="229897"/>
                </a:cubicBezTo>
                <a:cubicBezTo>
                  <a:pt x="338667" y="236247"/>
                  <a:pt x="336913" y="245954"/>
                  <a:pt x="342900" y="248947"/>
                </a:cubicBezTo>
                <a:cubicBezTo>
                  <a:pt x="376332" y="265663"/>
                  <a:pt x="361607" y="254954"/>
                  <a:pt x="387350" y="280697"/>
                </a:cubicBezTo>
                <a:cubicBezTo>
                  <a:pt x="385233" y="291280"/>
                  <a:pt x="387909" y="304156"/>
                  <a:pt x="381000" y="312447"/>
                </a:cubicBezTo>
                <a:cubicBezTo>
                  <a:pt x="375413" y="319151"/>
                  <a:pt x="361280" y="312171"/>
                  <a:pt x="355600" y="318797"/>
                </a:cubicBezTo>
                <a:cubicBezTo>
                  <a:pt x="346888" y="328961"/>
                  <a:pt x="342900" y="356897"/>
                  <a:pt x="342900" y="356897"/>
                </a:cubicBezTo>
                <a:cubicBezTo>
                  <a:pt x="356310" y="423949"/>
                  <a:pt x="336336" y="362990"/>
                  <a:pt x="368300" y="401347"/>
                </a:cubicBezTo>
                <a:cubicBezTo>
                  <a:pt x="374360" y="408619"/>
                  <a:pt x="376304" y="418528"/>
                  <a:pt x="381000" y="426747"/>
                </a:cubicBezTo>
                <a:cubicBezTo>
                  <a:pt x="384786" y="433373"/>
                  <a:pt x="389467" y="439447"/>
                  <a:pt x="393700" y="445797"/>
                </a:cubicBezTo>
                <a:cubicBezTo>
                  <a:pt x="349250" y="475430"/>
                  <a:pt x="347133" y="458497"/>
                  <a:pt x="368300" y="490247"/>
                </a:cubicBezTo>
                <a:cubicBezTo>
                  <a:pt x="370417" y="498714"/>
                  <a:pt x="380237" y="508943"/>
                  <a:pt x="374650" y="515647"/>
                </a:cubicBezTo>
                <a:cubicBezTo>
                  <a:pt x="366080" y="525931"/>
                  <a:pt x="336550" y="528347"/>
                  <a:pt x="336550" y="528347"/>
                </a:cubicBezTo>
                <a:cubicBezTo>
                  <a:pt x="331385" y="543841"/>
                  <a:pt x="329810" y="554137"/>
                  <a:pt x="317500" y="566447"/>
                </a:cubicBezTo>
                <a:cubicBezTo>
                  <a:pt x="312104" y="571843"/>
                  <a:pt x="304800" y="574914"/>
                  <a:pt x="298450" y="579147"/>
                </a:cubicBezTo>
                <a:cubicBezTo>
                  <a:pt x="300567" y="587614"/>
                  <a:pt x="299053" y="597979"/>
                  <a:pt x="304800" y="604547"/>
                </a:cubicBezTo>
                <a:cubicBezTo>
                  <a:pt x="314851" y="616034"/>
                  <a:pt x="342900" y="629947"/>
                  <a:pt x="342900" y="629947"/>
                </a:cubicBezTo>
                <a:cubicBezTo>
                  <a:pt x="345017" y="636297"/>
                  <a:pt x="343803" y="645106"/>
                  <a:pt x="349250" y="648997"/>
                </a:cubicBezTo>
                <a:cubicBezTo>
                  <a:pt x="360143" y="656778"/>
                  <a:pt x="387350" y="661697"/>
                  <a:pt x="387350" y="661697"/>
                </a:cubicBezTo>
                <a:cubicBezTo>
                  <a:pt x="385233" y="674397"/>
                  <a:pt x="387388" y="688618"/>
                  <a:pt x="381000" y="699797"/>
                </a:cubicBezTo>
                <a:cubicBezTo>
                  <a:pt x="377679" y="705609"/>
                  <a:pt x="367937" y="703154"/>
                  <a:pt x="361950" y="706147"/>
                </a:cubicBezTo>
                <a:cubicBezTo>
                  <a:pt x="355124" y="709560"/>
                  <a:pt x="349250" y="714614"/>
                  <a:pt x="342900" y="718847"/>
                </a:cubicBezTo>
                <a:cubicBezTo>
                  <a:pt x="340783" y="725197"/>
                  <a:pt x="340731" y="732670"/>
                  <a:pt x="336550" y="737897"/>
                </a:cubicBezTo>
                <a:cubicBezTo>
                  <a:pt x="331782" y="743856"/>
                  <a:pt x="324326" y="747184"/>
                  <a:pt x="317500" y="750597"/>
                </a:cubicBezTo>
                <a:cubicBezTo>
                  <a:pt x="308390" y="755152"/>
                  <a:pt x="281188" y="761262"/>
                  <a:pt x="273050" y="763297"/>
                </a:cubicBezTo>
                <a:lnTo>
                  <a:pt x="254000" y="820447"/>
                </a:lnTo>
                <a:cubicBezTo>
                  <a:pt x="251883" y="826797"/>
                  <a:pt x="254000" y="837380"/>
                  <a:pt x="247650" y="839497"/>
                </a:cubicBezTo>
                <a:lnTo>
                  <a:pt x="228600" y="845847"/>
                </a:lnTo>
                <a:cubicBezTo>
                  <a:pt x="226483" y="852197"/>
                  <a:pt x="224089" y="858461"/>
                  <a:pt x="222250" y="864897"/>
                </a:cubicBezTo>
                <a:cubicBezTo>
                  <a:pt x="219852" y="873288"/>
                  <a:pt x="220741" y="883035"/>
                  <a:pt x="215900" y="890297"/>
                </a:cubicBezTo>
                <a:cubicBezTo>
                  <a:pt x="211667" y="896647"/>
                  <a:pt x="203200" y="898764"/>
                  <a:pt x="196850" y="902997"/>
                </a:cubicBezTo>
                <a:cubicBezTo>
                  <a:pt x="192617" y="909347"/>
                  <a:pt x="190109" y="917279"/>
                  <a:pt x="184150" y="922047"/>
                </a:cubicBezTo>
                <a:cubicBezTo>
                  <a:pt x="178923" y="926228"/>
                  <a:pt x="170912" y="925076"/>
                  <a:pt x="165100" y="928397"/>
                </a:cubicBezTo>
                <a:cubicBezTo>
                  <a:pt x="148886" y="937662"/>
                  <a:pt x="143908" y="943239"/>
                  <a:pt x="133350" y="953797"/>
                </a:cubicBezTo>
              </a:path>
            </a:pathLst>
          </a:custGeom>
          <a:noFill/>
          <a:ln w="76200"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sp>
        <p:nvSpPr>
          <p:cNvPr id="54" name="TextBox 53"/>
          <p:cNvSpPr txBox="1"/>
          <p:nvPr/>
        </p:nvSpPr>
        <p:spPr>
          <a:xfrm rot="4702249">
            <a:off x="9235049" y="1763667"/>
            <a:ext cx="592353" cy="301722"/>
          </a:xfrm>
          <a:prstGeom prst="rect">
            <a:avLst/>
          </a:prstGeom>
          <a:noFill/>
        </p:spPr>
        <p:txBody>
          <a:bodyPr wrap="none" lIns="100685" tIns="50342" rIns="100685" bIns="50342" rtlCol="0" anchor="ctr">
            <a:spAutoFit/>
          </a:bodyPr>
          <a:lstStyle/>
          <a:p>
            <a:pPr algn="ctr"/>
            <a:r>
              <a:rPr lang="hr-HR" sz="1300" b="1" dirty="0">
                <a:solidFill>
                  <a:srgbClr val="FF0000"/>
                </a:solidFill>
              </a:rPr>
              <a:t>Kama</a:t>
            </a:r>
          </a:p>
        </p:txBody>
      </p:sp>
      <p:sp>
        <p:nvSpPr>
          <p:cNvPr id="55" name="Ob"/>
          <p:cNvSpPr/>
          <p:nvPr/>
        </p:nvSpPr>
        <p:spPr>
          <a:xfrm>
            <a:off x="9288342" y="311149"/>
            <a:ext cx="1473495" cy="654050"/>
          </a:xfrm>
          <a:custGeom>
            <a:avLst/>
            <a:gdLst>
              <a:gd name="connsiteX0" fmla="*/ 95545 w 1473495"/>
              <a:gd name="connsiteY0" fmla="*/ 0 h 654050"/>
              <a:gd name="connsiteX1" fmla="*/ 89195 w 1473495"/>
              <a:gd name="connsiteY1" fmla="*/ 76200 h 654050"/>
              <a:gd name="connsiteX2" fmla="*/ 63795 w 1473495"/>
              <a:gd name="connsiteY2" fmla="*/ 82550 h 654050"/>
              <a:gd name="connsiteX3" fmla="*/ 12995 w 1473495"/>
              <a:gd name="connsiteY3" fmla="*/ 88900 h 654050"/>
              <a:gd name="connsiteX4" fmla="*/ 295 w 1473495"/>
              <a:gd name="connsiteY4" fmla="*/ 127000 h 654050"/>
              <a:gd name="connsiteX5" fmla="*/ 19345 w 1473495"/>
              <a:gd name="connsiteY5" fmla="*/ 203200 h 654050"/>
              <a:gd name="connsiteX6" fmla="*/ 32045 w 1473495"/>
              <a:gd name="connsiteY6" fmla="*/ 222250 h 654050"/>
              <a:gd name="connsiteX7" fmla="*/ 63795 w 1473495"/>
              <a:gd name="connsiteY7" fmla="*/ 266700 h 654050"/>
              <a:gd name="connsiteX8" fmla="*/ 82845 w 1473495"/>
              <a:gd name="connsiteY8" fmla="*/ 304800 h 654050"/>
              <a:gd name="connsiteX9" fmla="*/ 95545 w 1473495"/>
              <a:gd name="connsiteY9" fmla="*/ 330200 h 654050"/>
              <a:gd name="connsiteX10" fmla="*/ 101895 w 1473495"/>
              <a:gd name="connsiteY10" fmla="*/ 349250 h 654050"/>
              <a:gd name="connsiteX11" fmla="*/ 139995 w 1473495"/>
              <a:gd name="connsiteY11" fmla="*/ 355600 h 654050"/>
              <a:gd name="connsiteX12" fmla="*/ 152695 w 1473495"/>
              <a:gd name="connsiteY12" fmla="*/ 374650 h 654050"/>
              <a:gd name="connsiteX13" fmla="*/ 171745 w 1473495"/>
              <a:gd name="connsiteY13" fmla="*/ 381000 h 654050"/>
              <a:gd name="connsiteX14" fmla="*/ 197145 w 1473495"/>
              <a:gd name="connsiteY14" fmla="*/ 419100 h 654050"/>
              <a:gd name="connsiteX15" fmla="*/ 216195 w 1473495"/>
              <a:gd name="connsiteY15" fmla="*/ 425450 h 654050"/>
              <a:gd name="connsiteX16" fmla="*/ 254295 w 1473495"/>
              <a:gd name="connsiteY16" fmla="*/ 450850 h 654050"/>
              <a:gd name="connsiteX17" fmla="*/ 260645 w 1473495"/>
              <a:gd name="connsiteY17" fmla="*/ 476250 h 654050"/>
              <a:gd name="connsiteX18" fmla="*/ 273345 w 1473495"/>
              <a:gd name="connsiteY18" fmla="*/ 514350 h 654050"/>
              <a:gd name="connsiteX19" fmla="*/ 279695 w 1473495"/>
              <a:gd name="connsiteY19" fmla="*/ 533400 h 654050"/>
              <a:gd name="connsiteX20" fmla="*/ 298745 w 1473495"/>
              <a:gd name="connsiteY20" fmla="*/ 577850 h 654050"/>
              <a:gd name="connsiteX21" fmla="*/ 305095 w 1473495"/>
              <a:gd name="connsiteY21" fmla="*/ 603250 h 654050"/>
              <a:gd name="connsiteX22" fmla="*/ 463845 w 1473495"/>
              <a:gd name="connsiteY22" fmla="*/ 615950 h 654050"/>
              <a:gd name="connsiteX23" fmla="*/ 578145 w 1473495"/>
              <a:gd name="connsiteY23" fmla="*/ 615950 h 654050"/>
              <a:gd name="connsiteX24" fmla="*/ 616245 w 1473495"/>
              <a:gd name="connsiteY24" fmla="*/ 628650 h 654050"/>
              <a:gd name="connsiteX25" fmla="*/ 660695 w 1473495"/>
              <a:gd name="connsiteY25" fmla="*/ 654050 h 654050"/>
              <a:gd name="connsiteX26" fmla="*/ 705145 w 1473495"/>
              <a:gd name="connsiteY26" fmla="*/ 647700 h 654050"/>
              <a:gd name="connsiteX27" fmla="*/ 711495 w 1473495"/>
              <a:gd name="connsiteY27" fmla="*/ 628650 h 654050"/>
              <a:gd name="connsiteX28" fmla="*/ 717845 w 1473495"/>
              <a:gd name="connsiteY28" fmla="*/ 584200 h 654050"/>
              <a:gd name="connsiteX29" fmla="*/ 755945 w 1473495"/>
              <a:gd name="connsiteY29" fmla="*/ 571500 h 654050"/>
              <a:gd name="connsiteX30" fmla="*/ 794045 w 1473495"/>
              <a:gd name="connsiteY30" fmla="*/ 539750 h 654050"/>
              <a:gd name="connsiteX31" fmla="*/ 825795 w 1473495"/>
              <a:gd name="connsiteY31" fmla="*/ 501650 h 654050"/>
              <a:gd name="connsiteX32" fmla="*/ 844845 w 1473495"/>
              <a:gd name="connsiteY32" fmla="*/ 495300 h 654050"/>
              <a:gd name="connsiteX33" fmla="*/ 889295 w 1473495"/>
              <a:gd name="connsiteY33" fmla="*/ 444500 h 654050"/>
              <a:gd name="connsiteX34" fmla="*/ 901995 w 1473495"/>
              <a:gd name="connsiteY34" fmla="*/ 425450 h 654050"/>
              <a:gd name="connsiteX35" fmla="*/ 908345 w 1473495"/>
              <a:gd name="connsiteY35" fmla="*/ 406400 h 654050"/>
              <a:gd name="connsiteX36" fmla="*/ 927395 w 1473495"/>
              <a:gd name="connsiteY36" fmla="*/ 400050 h 654050"/>
              <a:gd name="connsiteX37" fmla="*/ 940095 w 1473495"/>
              <a:gd name="connsiteY37" fmla="*/ 381000 h 654050"/>
              <a:gd name="connsiteX38" fmla="*/ 946445 w 1473495"/>
              <a:gd name="connsiteY38" fmla="*/ 361950 h 654050"/>
              <a:gd name="connsiteX39" fmla="*/ 971845 w 1473495"/>
              <a:gd name="connsiteY39" fmla="*/ 342900 h 654050"/>
              <a:gd name="connsiteX40" fmla="*/ 1016295 w 1473495"/>
              <a:gd name="connsiteY40" fmla="*/ 292100 h 654050"/>
              <a:gd name="connsiteX41" fmla="*/ 1028995 w 1473495"/>
              <a:gd name="connsiteY41" fmla="*/ 273050 h 654050"/>
              <a:gd name="connsiteX42" fmla="*/ 1086145 w 1473495"/>
              <a:gd name="connsiteY42" fmla="*/ 254000 h 654050"/>
              <a:gd name="connsiteX43" fmla="*/ 1105195 w 1473495"/>
              <a:gd name="connsiteY43" fmla="*/ 247650 h 654050"/>
              <a:gd name="connsiteX44" fmla="*/ 1149645 w 1473495"/>
              <a:gd name="connsiteY44" fmla="*/ 222250 h 654050"/>
              <a:gd name="connsiteX45" fmla="*/ 1187745 w 1473495"/>
              <a:gd name="connsiteY45" fmla="*/ 209550 h 654050"/>
              <a:gd name="connsiteX46" fmla="*/ 1206795 w 1473495"/>
              <a:gd name="connsiteY46" fmla="*/ 203200 h 654050"/>
              <a:gd name="connsiteX47" fmla="*/ 1244895 w 1473495"/>
              <a:gd name="connsiteY47" fmla="*/ 184150 h 654050"/>
              <a:gd name="connsiteX48" fmla="*/ 1302045 w 1473495"/>
              <a:gd name="connsiteY48" fmla="*/ 177800 h 654050"/>
              <a:gd name="connsiteX49" fmla="*/ 1378245 w 1473495"/>
              <a:gd name="connsiteY49" fmla="*/ 184150 h 654050"/>
              <a:gd name="connsiteX50" fmla="*/ 1397295 w 1473495"/>
              <a:gd name="connsiteY50" fmla="*/ 196850 h 654050"/>
              <a:gd name="connsiteX51" fmla="*/ 1448095 w 1473495"/>
              <a:gd name="connsiteY51" fmla="*/ 190500 h 654050"/>
              <a:gd name="connsiteX52" fmla="*/ 1473495 w 1473495"/>
              <a:gd name="connsiteY52" fmla="*/ 177800 h 65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73495" h="654050">
                <a:moveTo>
                  <a:pt x="95545" y="0"/>
                </a:moveTo>
                <a:cubicBezTo>
                  <a:pt x="93428" y="25400"/>
                  <a:pt x="98345" y="52411"/>
                  <a:pt x="89195" y="76200"/>
                </a:cubicBezTo>
                <a:cubicBezTo>
                  <a:pt x="86062" y="84346"/>
                  <a:pt x="72403" y="81115"/>
                  <a:pt x="63795" y="82550"/>
                </a:cubicBezTo>
                <a:cubicBezTo>
                  <a:pt x="46962" y="85355"/>
                  <a:pt x="29928" y="86783"/>
                  <a:pt x="12995" y="88900"/>
                </a:cubicBezTo>
                <a:cubicBezTo>
                  <a:pt x="8762" y="101600"/>
                  <a:pt x="-1906" y="113795"/>
                  <a:pt x="295" y="127000"/>
                </a:cubicBezTo>
                <a:cubicBezTo>
                  <a:pt x="3469" y="146044"/>
                  <a:pt x="8164" y="186429"/>
                  <a:pt x="19345" y="203200"/>
                </a:cubicBezTo>
                <a:cubicBezTo>
                  <a:pt x="23578" y="209550"/>
                  <a:pt x="28945" y="215276"/>
                  <a:pt x="32045" y="222250"/>
                </a:cubicBezTo>
                <a:cubicBezTo>
                  <a:pt x="52659" y="268633"/>
                  <a:pt x="29146" y="255150"/>
                  <a:pt x="63795" y="266700"/>
                </a:cubicBezTo>
                <a:cubicBezTo>
                  <a:pt x="88201" y="303309"/>
                  <a:pt x="67071" y="267994"/>
                  <a:pt x="82845" y="304800"/>
                </a:cubicBezTo>
                <a:cubicBezTo>
                  <a:pt x="86574" y="313501"/>
                  <a:pt x="91816" y="321499"/>
                  <a:pt x="95545" y="330200"/>
                </a:cubicBezTo>
                <a:cubicBezTo>
                  <a:pt x="98182" y="336352"/>
                  <a:pt x="96083" y="345929"/>
                  <a:pt x="101895" y="349250"/>
                </a:cubicBezTo>
                <a:cubicBezTo>
                  <a:pt x="113074" y="355638"/>
                  <a:pt x="127295" y="353483"/>
                  <a:pt x="139995" y="355600"/>
                </a:cubicBezTo>
                <a:cubicBezTo>
                  <a:pt x="144228" y="361950"/>
                  <a:pt x="146736" y="369882"/>
                  <a:pt x="152695" y="374650"/>
                </a:cubicBezTo>
                <a:cubicBezTo>
                  <a:pt x="157922" y="378831"/>
                  <a:pt x="167012" y="376267"/>
                  <a:pt x="171745" y="381000"/>
                </a:cubicBezTo>
                <a:cubicBezTo>
                  <a:pt x="182538" y="391793"/>
                  <a:pt x="182665" y="414273"/>
                  <a:pt x="197145" y="419100"/>
                </a:cubicBezTo>
                <a:cubicBezTo>
                  <a:pt x="203495" y="421217"/>
                  <a:pt x="210344" y="422199"/>
                  <a:pt x="216195" y="425450"/>
                </a:cubicBezTo>
                <a:cubicBezTo>
                  <a:pt x="229538" y="432863"/>
                  <a:pt x="254295" y="450850"/>
                  <a:pt x="254295" y="450850"/>
                </a:cubicBezTo>
                <a:cubicBezTo>
                  <a:pt x="256412" y="459317"/>
                  <a:pt x="258137" y="467891"/>
                  <a:pt x="260645" y="476250"/>
                </a:cubicBezTo>
                <a:cubicBezTo>
                  <a:pt x="264492" y="489072"/>
                  <a:pt x="269112" y="501650"/>
                  <a:pt x="273345" y="514350"/>
                </a:cubicBezTo>
                <a:cubicBezTo>
                  <a:pt x="275462" y="520700"/>
                  <a:pt x="278072" y="526906"/>
                  <a:pt x="279695" y="533400"/>
                </a:cubicBezTo>
                <a:cubicBezTo>
                  <a:pt x="287896" y="566204"/>
                  <a:pt x="281204" y="551538"/>
                  <a:pt x="298745" y="577850"/>
                </a:cubicBezTo>
                <a:cubicBezTo>
                  <a:pt x="300862" y="586317"/>
                  <a:pt x="302697" y="594859"/>
                  <a:pt x="305095" y="603250"/>
                </a:cubicBezTo>
                <a:cubicBezTo>
                  <a:pt x="324357" y="670667"/>
                  <a:pt x="328809" y="621576"/>
                  <a:pt x="463845" y="615950"/>
                </a:cubicBezTo>
                <a:cubicBezTo>
                  <a:pt x="514401" y="605839"/>
                  <a:pt x="505945" y="604550"/>
                  <a:pt x="578145" y="615950"/>
                </a:cubicBezTo>
                <a:cubicBezTo>
                  <a:pt x="591368" y="618038"/>
                  <a:pt x="605106" y="621224"/>
                  <a:pt x="616245" y="628650"/>
                </a:cubicBezTo>
                <a:cubicBezTo>
                  <a:pt x="643171" y="646601"/>
                  <a:pt x="628469" y="637937"/>
                  <a:pt x="660695" y="654050"/>
                </a:cubicBezTo>
                <a:cubicBezTo>
                  <a:pt x="675512" y="651933"/>
                  <a:pt x="691758" y="654393"/>
                  <a:pt x="705145" y="647700"/>
                </a:cubicBezTo>
                <a:cubicBezTo>
                  <a:pt x="711132" y="644707"/>
                  <a:pt x="710182" y="635214"/>
                  <a:pt x="711495" y="628650"/>
                </a:cubicBezTo>
                <a:cubicBezTo>
                  <a:pt x="714430" y="613974"/>
                  <a:pt x="708656" y="596014"/>
                  <a:pt x="717845" y="584200"/>
                </a:cubicBezTo>
                <a:cubicBezTo>
                  <a:pt x="726064" y="573633"/>
                  <a:pt x="755945" y="571500"/>
                  <a:pt x="755945" y="571500"/>
                </a:cubicBezTo>
                <a:cubicBezTo>
                  <a:pt x="780988" y="521414"/>
                  <a:pt x="751680" y="563958"/>
                  <a:pt x="794045" y="539750"/>
                </a:cubicBezTo>
                <a:cubicBezTo>
                  <a:pt x="836371" y="515563"/>
                  <a:pt x="792919" y="527951"/>
                  <a:pt x="825795" y="501650"/>
                </a:cubicBezTo>
                <a:cubicBezTo>
                  <a:pt x="831022" y="497469"/>
                  <a:pt x="838495" y="497417"/>
                  <a:pt x="844845" y="495300"/>
                </a:cubicBezTo>
                <a:cubicBezTo>
                  <a:pt x="874478" y="450850"/>
                  <a:pt x="857545" y="465667"/>
                  <a:pt x="889295" y="444500"/>
                </a:cubicBezTo>
                <a:cubicBezTo>
                  <a:pt x="893528" y="438150"/>
                  <a:pt x="898582" y="432276"/>
                  <a:pt x="901995" y="425450"/>
                </a:cubicBezTo>
                <a:cubicBezTo>
                  <a:pt x="904988" y="419463"/>
                  <a:pt x="903612" y="411133"/>
                  <a:pt x="908345" y="406400"/>
                </a:cubicBezTo>
                <a:cubicBezTo>
                  <a:pt x="913078" y="401667"/>
                  <a:pt x="921045" y="402167"/>
                  <a:pt x="927395" y="400050"/>
                </a:cubicBezTo>
                <a:cubicBezTo>
                  <a:pt x="931628" y="393700"/>
                  <a:pt x="936682" y="387826"/>
                  <a:pt x="940095" y="381000"/>
                </a:cubicBezTo>
                <a:cubicBezTo>
                  <a:pt x="943088" y="375013"/>
                  <a:pt x="942160" y="367092"/>
                  <a:pt x="946445" y="361950"/>
                </a:cubicBezTo>
                <a:cubicBezTo>
                  <a:pt x="953220" y="353820"/>
                  <a:pt x="964814" y="350810"/>
                  <a:pt x="971845" y="342900"/>
                </a:cubicBezTo>
                <a:cubicBezTo>
                  <a:pt x="1025724" y="282286"/>
                  <a:pt x="972422" y="321348"/>
                  <a:pt x="1016295" y="292100"/>
                </a:cubicBezTo>
                <a:cubicBezTo>
                  <a:pt x="1020528" y="285750"/>
                  <a:pt x="1022523" y="277095"/>
                  <a:pt x="1028995" y="273050"/>
                </a:cubicBezTo>
                <a:lnTo>
                  <a:pt x="1086145" y="254000"/>
                </a:lnTo>
                <a:cubicBezTo>
                  <a:pt x="1092495" y="251883"/>
                  <a:pt x="1099626" y="251363"/>
                  <a:pt x="1105195" y="247650"/>
                </a:cubicBezTo>
                <a:cubicBezTo>
                  <a:pt x="1122378" y="236195"/>
                  <a:pt x="1129504" y="230307"/>
                  <a:pt x="1149645" y="222250"/>
                </a:cubicBezTo>
                <a:cubicBezTo>
                  <a:pt x="1162074" y="217278"/>
                  <a:pt x="1175045" y="213783"/>
                  <a:pt x="1187745" y="209550"/>
                </a:cubicBezTo>
                <a:cubicBezTo>
                  <a:pt x="1194095" y="207433"/>
                  <a:pt x="1201226" y="206913"/>
                  <a:pt x="1206795" y="203200"/>
                </a:cubicBezTo>
                <a:cubicBezTo>
                  <a:pt x="1221423" y="193448"/>
                  <a:pt x="1227368" y="187071"/>
                  <a:pt x="1244895" y="184150"/>
                </a:cubicBezTo>
                <a:cubicBezTo>
                  <a:pt x="1263801" y="180999"/>
                  <a:pt x="1282995" y="179917"/>
                  <a:pt x="1302045" y="177800"/>
                </a:cubicBezTo>
                <a:cubicBezTo>
                  <a:pt x="1327445" y="179917"/>
                  <a:pt x="1353252" y="179151"/>
                  <a:pt x="1378245" y="184150"/>
                </a:cubicBezTo>
                <a:cubicBezTo>
                  <a:pt x="1385729" y="185647"/>
                  <a:pt x="1389695" y="196159"/>
                  <a:pt x="1397295" y="196850"/>
                </a:cubicBezTo>
                <a:cubicBezTo>
                  <a:pt x="1414290" y="198395"/>
                  <a:pt x="1431162" y="192617"/>
                  <a:pt x="1448095" y="190500"/>
                </a:cubicBezTo>
                <a:cubicBezTo>
                  <a:pt x="1469985" y="183203"/>
                  <a:pt x="1462412" y="188883"/>
                  <a:pt x="1473495" y="177800"/>
                </a:cubicBezTo>
              </a:path>
            </a:pathLst>
          </a:custGeom>
          <a:noFill/>
          <a:ln w="76200"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grpSp>
        <p:nvGrpSpPr>
          <p:cNvPr id="56" name="Group 55"/>
          <p:cNvGrpSpPr/>
          <p:nvPr/>
        </p:nvGrpSpPr>
        <p:grpSpPr>
          <a:xfrm>
            <a:off x="9478893" y="330989"/>
            <a:ext cx="1062131" cy="632764"/>
            <a:chOff x="7829314" y="330988"/>
            <a:chExt cx="1062131" cy="632764"/>
          </a:xfrm>
        </p:grpSpPr>
        <p:sp>
          <p:nvSpPr>
            <p:cNvPr id="57" name="TextBox 56"/>
            <p:cNvSpPr txBox="1"/>
            <p:nvPr/>
          </p:nvSpPr>
          <p:spPr>
            <a:xfrm rot="20096319">
              <a:off x="8504800" y="330988"/>
              <a:ext cx="38664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hr-HR" sz="1300" b="1" dirty="0">
                  <a:solidFill>
                    <a:srgbClr val="FF0000"/>
                  </a:solidFill>
                </a:rPr>
                <a:t>Ob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2122683">
              <a:off x="7829314" y="671364"/>
              <a:ext cx="386645" cy="2923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hr-HR" sz="1300" b="1" dirty="0">
                  <a:solidFill>
                    <a:srgbClr val="FF0000"/>
                  </a:solidFill>
                </a:rPr>
                <a:t>Ob</a:t>
              </a:r>
            </a:p>
          </p:txBody>
        </p:sp>
      </p:grpSp>
      <p:sp>
        <p:nvSpPr>
          <p:cNvPr id="59" name="RAJNA"/>
          <p:cNvSpPr/>
          <p:nvPr/>
        </p:nvSpPr>
        <p:spPr>
          <a:xfrm>
            <a:off x="360291" y="2162860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>
                <a:solidFill>
                  <a:schemeClr val="tx1"/>
                </a:solidFill>
              </a:rPr>
              <a:t>Rajna </a:t>
            </a:r>
            <a:r>
              <a:rPr lang="hr-HR" sz="1400" dirty="0" smtClean="0">
                <a:solidFill>
                  <a:schemeClr val="tx1"/>
                </a:solidFill>
              </a:rPr>
              <a:t>– 1 320 </a:t>
            </a:r>
            <a:r>
              <a:rPr lang="hr-HR" sz="1400" dirty="0">
                <a:solidFill>
                  <a:schemeClr val="tx1"/>
                </a:solidFill>
              </a:rPr>
              <a:t>km</a:t>
            </a:r>
          </a:p>
        </p:txBody>
      </p:sp>
      <p:sp>
        <p:nvSpPr>
          <p:cNvPr id="60" name="Eufrat"/>
          <p:cNvSpPr/>
          <p:nvPr/>
        </p:nvSpPr>
        <p:spPr>
          <a:xfrm>
            <a:off x="8816342" y="5498279"/>
            <a:ext cx="1793174" cy="1282535"/>
          </a:xfrm>
          <a:custGeom>
            <a:avLst/>
            <a:gdLst>
              <a:gd name="connsiteX0" fmla="*/ 225632 w 1793174"/>
              <a:gd name="connsiteY0" fmla="*/ 0 h 1282535"/>
              <a:gd name="connsiteX1" fmla="*/ 100941 w 1793174"/>
              <a:gd name="connsiteY1" fmla="*/ 35626 h 1282535"/>
              <a:gd name="connsiteX2" fmla="*/ 95003 w 1793174"/>
              <a:gd name="connsiteY2" fmla="*/ 53439 h 1282535"/>
              <a:gd name="connsiteX3" fmla="*/ 59377 w 1793174"/>
              <a:gd name="connsiteY3" fmla="*/ 71252 h 1282535"/>
              <a:gd name="connsiteX4" fmla="*/ 53439 w 1793174"/>
              <a:gd name="connsiteY4" fmla="*/ 89065 h 1282535"/>
              <a:gd name="connsiteX5" fmla="*/ 35626 w 1793174"/>
              <a:gd name="connsiteY5" fmla="*/ 95003 h 1282535"/>
              <a:gd name="connsiteX6" fmla="*/ 0 w 1793174"/>
              <a:gd name="connsiteY6" fmla="*/ 112816 h 1282535"/>
              <a:gd name="connsiteX7" fmla="*/ 5938 w 1793174"/>
              <a:gd name="connsiteY7" fmla="*/ 130629 h 1282535"/>
              <a:gd name="connsiteX8" fmla="*/ 41564 w 1793174"/>
              <a:gd name="connsiteY8" fmla="*/ 148442 h 1282535"/>
              <a:gd name="connsiteX9" fmla="*/ 53439 w 1793174"/>
              <a:gd name="connsiteY9" fmla="*/ 172193 h 1282535"/>
              <a:gd name="connsiteX10" fmla="*/ 71252 w 1793174"/>
              <a:gd name="connsiteY10" fmla="*/ 201881 h 1282535"/>
              <a:gd name="connsiteX11" fmla="*/ 53439 w 1793174"/>
              <a:gd name="connsiteY11" fmla="*/ 213756 h 1282535"/>
              <a:gd name="connsiteX12" fmla="*/ 35626 w 1793174"/>
              <a:gd name="connsiteY12" fmla="*/ 255320 h 1282535"/>
              <a:gd name="connsiteX13" fmla="*/ 41564 w 1793174"/>
              <a:gd name="connsiteY13" fmla="*/ 279070 h 1282535"/>
              <a:gd name="connsiteX14" fmla="*/ 65315 w 1793174"/>
              <a:gd name="connsiteY14" fmla="*/ 285008 h 1282535"/>
              <a:gd name="connsiteX15" fmla="*/ 154380 w 1793174"/>
              <a:gd name="connsiteY15" fmla="*/ 296883 h 1282535"/>
              <a:gd name="connsiteX16" fmla="*/ 166255 w 1793174"/>
              <a:gd name="connsiteY16" fmla="*/ 308759 h 1282535"/>
              <a:gd name="connsiteX17" fmla="*/ 166255 w 1793174"/>
              <a:gd name="connsiteY17" fmla="*/ 350322 h 1282535"/>
              <a:gd name="connsiteX18" fmla="*/ 154380 w 1793174"/>
              <a:gd name="connsiteY18" fmla="*/ 362198 h 1282535"/>
              <a:gd name="connsiteX19" fmla="*/ 142504 w 1793174"/>
              <a:gd name="connsiteY19" fmla="*/ 380011 h 1282535"/>
              <a:gd name="connsiteX20" fmla="*/ 130629 w 1793174"/>
              <a:gd name="connsiteY20" fmla="*/ 439387 h 1282535"/>
              <a:gd name="connsiteX21" fmla="*/ 100941 w 1793174"/>
              <a:gd name="connsiteY21" fmla="*/ 463138 h 1282535"/>
              <a:gd name="connsiteX22" fmla="*/ 59377 w 1793174"/>
              <a:gd name="connsiteY22" fmla="*/ 492826 h 1282535"/>
              <a:gd name="connsiteX23" fmla="*/ 29689 w 1793174"/>
              <a:gd name="connsiteY23" fmla="*/ 522515 h 1282535"/>
              <a:gd name="connsiteX24" fmla="*/ 35626 w 1793174"/>
              <a:gd name="connsiteY24" fmla="*/ 552203 h 1282535"/>
              <a:gd name="connsiteX25" fmla="*/ 47502 w 1793174"/>
              <a:gd name="connsiteY25" fmla="*/ 564078 h 1282535"/>
              <a:gd name="connsiteX26" fmla="*/ 65315 w 1793174"/>
              <a:gd name="connsiteY26" fmla="*/ 593767 h 1282535"/>
              <a:gd name="connsiteX27" fmla="*/ 71252 w 1793174"/>
              <a:gd name="connsiteY27" fmla="*/ 611580 h 1282535"/>
              <a:gd name="connsiteX28" fmla="*/ 77190 w 1793174"/>
              <a:gd name="connsiteY28" fmla="*/ 635330 h 1282535"/>
              <a:gd name="connsiteX29" fmla="*/ 95003 w 1793174"/>
              <a:gd name="connsiteY29" fmla="*/ 641268 h 1282535"/>
              <a:gd name="connsiteX30" fmla="*/ 106878 w 1793174"/>
              <a:gd name="connsiteY30" fmla="*/ 724395 h 1282535"/>
              <a:gd name="connsiteX31" fmla="*/ 112816 w 1793174"/>
              <a:gd name="connsiteY31" fmla="*/ 742208 h 1282535"/>
              <a:gd name="connsiteX32" fmla="*/ 130629 w 1793174"/>
              <a:gd name="connsiteY32" fmla="*/ 748146 h 1282535"/>
              <a:gd name="connsiteX33" fmla="*/ 136567 w 1793174"/>
              <a:gd name="connsiteY33" fmla="*/ 765959 h 1282535"/>
              <a:gd name="connsiteX34" fmla="*/ 201881 w 1793174"/>
              <a:gd name="connsiteY34" fmla="*/ 765959 h 1282535"/>
              <a:gd name="connsiteX35" fmla="*/ 213756 w 1793174"/>
              <a:gd name="connsiteY35" fmla="*/ 754083 h 1282535"/>
              <a:gd name="connsiteX36" fmla="*/ 356260 w 1793174"/>
              <a:gd name="connsiteY36" fmla="*/ 765959 h 1282535"/>
              <a:gd name="connsiteX37" fmla="*/ 374073 w 1793174"/>
              <a:gd name="connsiteY37" fmla="*/ 777834 h 1282535"/>
              <a:gd name="connsiteX38" fmla="*/ 397824 w 1793174"/>
              <a:gd name="connsiteY38" fmla="*/ 783772 h 1282535"/>
              <a:gd name="connsiteX39" fmla="*/ 415637 w 1793174"/>
              <a:gd name="connsiteY39" fmla="*/ 789709 h 1282535"/>
              <a:gd name="connsiteX40" fmla="*/ 427512 w 1793174"/>
              <a:gd name="connsiteY40" fmla="*/ 801585 h 1282535"/>
              <a:gd name="connsiteX41" fmla="*/ 486889 w 1793174"/>
              <a:gd name="connsiteY41" fmla="*/ 819398 h 1282535"/>
              <a:gd name="connsiteX42" fmla="*/ 522515 w 1793174"/>
              <a:gd name="connsiteY42" fmla="*/ 843148 h 1282535"/>
              <a:gd name="connsiteX43" fmla="*/ 552203 w 1793174"/>
              <a:gd name="connsiteY43" fmla="*/ 866899 h 1282535"/>
              <a:gd name="connsiteX44" fmla="*/ 570016 w 1793174"/>
              <a:gd name="connsiteY44" fmla="*/ 872837 h 1282535"/>
              <a:gd name="connsiteX45" fmla="*/ 593767 w 1793174"/>
              <a:gd name="connsiteY45" fmla="*/ 902525 h 1282535"/>
              <a:gd name="connsiteX46" fmla="*/ 623455 w 1793174"/>
              <a:gd name="connsiteY46" fmla="*/ 926276 h 1282535"/>
              <a:gd name="connsiteX47" fmla="*/ 659081 w 1793174"/>
              <a:gd name="connsiteY47" fmla="*/ 914400 h 1282535"/>
              <a:gd name="connsiteX48" fmla="*/ 676894 w 1793174"/>
              <a:gd name="connsiteY48" fmla="*/ 902525 h 1282535"/>
              <a:gd name="connsiteX49" fmla="*/ 712520 w 1793174"/>
              <a:gd name="connsiteY49" fmla="*/ 890650 h 1282535"/>
              <a:gd name="connsiteX50" fmla="*/ 813460 w 1793174"/>
              <a:gd name="connsiteY50" fmla="*/ 896587 h 1282535"/>
              <a:gd name="connsiteX51" fmla="*/ 837211 w 1793174"/>
              <a:gd name="connsiteY51" fmla="*/ 926276 h 1282535"/>
              <a:gd name="connsiteX52" fmla="*/ 855024 w 1793174"/>
              <a:gd name="connsiteY52" fmla="*/ 932213 h 1282535"/>
              <a:gd name="connsiteX53" fmla="*/ 902525 w 1793174"/>
              <a:gd name="connsiteY53" fmla="*/ 967839 h 1282535"/>
              <a:gd name="connsiteX54" fmla="*/ 920338 w 1793174"/>
              <a:gd name="connsiteY54" fmla="*/ 979715 h 1282535"/>
              <a:gd name="connsiteX55" fmla="*/ 979715 w 1793174"/>
              <a:gd name="connsiteY55" fmla="*/ 997528 h 1282535"/>
              <a:gd name="connsiteX56" fmla="*/ 997528 w 1793174"/>
              <a:gd name="connsiteY56" fmla="*/ 1009403 h 1282535"/>
              <a:gd name="connsiteX57" fmla="*/ 1116281 w 1793174"/>
              <a:gd name="connsiteY57" fmla="*/ 1015341 h 1282535"/>
              <a:gd name="connsiteX58" fmla="*/ 1157845 w 1793174"/>
              <a:gd name="connsiteY58" fmla="*/ 1027216 h 1282535"/>
              <a:gd name="connsiteX59" fmla="*/ 1181595 w 1793174"/>
              <a:gd name="connsiteY59" fmla="*/ 1039091 h 1282535"/>
              <a:gd name="connsiteX60" fmla="*/ 1187533 w 1793174"/>
              <a:gd name="connsiteY60" fmla="*/ 1056904 h 1282535"/>
              <a:gd name="connsiteX61" fmla="*/ 1199408 w 1793174"/>
              <a:gd name="connsiteY61" fmla="*/ 1068780 h 1282535"/>
              <a:gd name="connsiteX62" fmla="*/ 1211284 w 1793174"/>
              <a:gd name="connsiteY62" fmla="*/ 1110343 h 1282535"/>
              <a:gd name="connsiteX63" fmla="*/ 1229097 w 1793174"/>
              <a:gd name="connsiteY63" fmla="*/ 1116281 h 1282535"/>
              <a:gd name="connsiteX64" fmla="*/ 1235034 w 1793174"/>
              <a:gd name="connsiteY64" fmla="*/ 1134094 h 1282535"/>
              <a:gd name="connsiteX65" fmla="*/ 1264723 w 1793174"/>
              <a:gd name="connsiteY65" fmla="*/ 1157844 h 1282535"/>
              <a:gd name="connsiteX66" fmla="*/ 1288473 w 1793174"/>
              <a:gd name="connsiteY66" fmla="*/ 1205346 h 1282535"/>
              <a:gd name="connsiteX67" fmla="*/ 1330037 w 1793174"/>
              <a:gd name="connsiteY67" fmla="*/ 1246909 h 1282535"/>
              <a:gd name="connsiteX68" fmla="*/ 1347850 w 1793174"/>
              <a:gd name="connsiteY68" fmla="*/ 1258785 h 1282535"/>
              <a:gd name="connsiteX69" fmla="*/ 1389413 w 1793174"/>
              <a:gd name="connsiteY69" fmla="*/ 1270660 h 1282535"/>
              <a:gd name="connsiteX70" fmla="*/ 1430977 w 1793174"/>
              <a:gd name="connsiteY70" fmla="*/ 1282535 h 1282535"/>
              <a:gd name="connsiteX71" fmla="*/ 1579419 w 1793174"/>
              <a:gd name="connsiteY71" fmla="*/ 1276598 h 1282535"/>
              <a:gd name="connsiteX72" fmla="*/ 1597232 w 1793174"/>
              <a:gd name="connsiteY72" fmla="*/ 1270660 h 1282535"/>
              <a:gd name="connsiteX73" fmla="*/ 1668484 w 1793174"/>
              <a:gd name="connsiteY73" fmla="*/ 1264722 h 1282535"/>
              <a:gd name="connsiteX74" fmla="*/ 1686297 w 1793174"/>
              <a:gd name="connsiteY74" fmla="*/ 1252847 h 1282535"/>
              <a:gd name="connsiteX75" fmla="*/ 1721923 w 1793174"/>
              <a:gd name="connsiteY75" fmla="*/ 1240972 h 1282535"/>
              <a:gd name="connsiteX76" fmla="*/ 1763486 w 1793174"/>
              <a:gd name="connsiteY76" fmla="*/ 1229096 h 1282535"/>
              <a:gd name="connsiteX77" fmla="*/ 1775361 w 1793174"/>
              <a:gd name="connsiteY77" fmla="*/ 1211283 h 1282535"/>
              <a:gd name="connsiteX78" fmla="*/ 1793174 w 1793174"/>
              <a:gd name="connsiteY78" fmla="*/ 1205346 h 128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793174" h="1282535">
                <a:moveTo>
                  <a:pt x="225632" y="0"/>
                </a:moveTo>
                <a:cubicBezTo>
                  <a:pt x="210963" y="73344"/>
                  <a:pt x="233537" y="10370"/>
                  <a:pt x="100941" y="35626"/>
                </a:cubicBezTo>
                <a:cubicBezTo>
                  <a:pt x="94793" y="36797"/>
                  <a:pt x="98223" y="48072"/>
                  <a:pt x="95003" y="53439"/>
                </a:cubicBezTo>
                <a:cubicBezTo>
                  <a:pt x="85660" y="69010"/>
                  <a:pt x="76456" y="66983"/>
                  <a:pt x="59377" y="71252"/>
                </a:cubicBezTo>
                <a:cubicBezTo>
                  <a:pt x="57398" y="77190"/>
                  <a:pt x="57865" y="84639"/>
                  <a:pt x="53439" y="89065"/>
                </a:cubicBezTo>
                <a:cubicBezTo>
                  <a:pt x="49013" y="93491"/>
                  <a:pt x="41224" y="92204"/>
                  <a:pt x="35626" y="95003"/>
                </a:cubicBezTo>
                <a:cubicBezTo>
                  <a:pt x="-10416" y="118024"/>
                  <a:pt x="44774" y="97891"/>
                  <a:pt x="0" y="112816"/>
                </a:cubicBezTo>
                <a:cubicBezTo>
                  <a:pt x="1979" y="118754"/>
                  <a:pt x="2028" y="125742"/>
                  <a:pt x="5938" y="130629"/>
                </a:cubicBezTo>
                <a:cubicBezTo>
                  <a:pt x="14309" y="141092"/>
                  <a:pt x="29830" y="144531"/>
                  <a:pt x="41564" y="148442"/>
                </a:cubicBezTo>
                <a:cubicBezTo>
                  <a:pt x="45522" y="156359"/>
                  <a:pt x="48529" y="164828"/>
                  <a:pt x="53439" y="172193"/>
                </a:cubicBezTo>
                <a:cubicBezTo>
                  <a:pt x="75174" y="204795"/>
                  <a:pt x="57470" y="160532"/>
                  <a:pt x="71252" y="201881"/>
                </a:cubicBezTo>
                <a:cubicBezTo>
                  <a:pt x="65314" y="205839"/>
                  <a:pt x="58485" y="208710"/>
                  <a:pt x="53439" y="213756"/>
                </a:cubicBezTo>
                <a:cubicBezTo>
                  <a:pt x="39771" y="227424"/>
                  <a:pt x="40168" y="237151"/>
                  <a:pt x="35626" y="255320"/>
                </a:cubicBezTo>
                <a:cubicBezTo>
                  <a:pt x="37605" y="263237"/>
                  <a:pt x="35794" y="273300"/>
                  <a:pt x="41564" y="279070"/>
                </a:cubicBezTo>
                <a:cubicBezTo>
                  <a:pt x="47335" y="284840"/>
                  <a:pt x="57254" y="283735"/>
                  <a:pt x="65315" y="285008"/>
                </a:cubicBezTo>
                <a:cubicBezTo>
                  <a:pt x="94900" y="289679"/>
                  <a:pt x="124692" y="292925"/>
                  <a:pt x="154380" y="296883"/>
                </a:cubicBezTo>
                <a:cubicBezTo>
                  <a:pt x="158338" y="300842"/>
                  <a:pt x="163375" y="303959"/>
                  <a:pt x="166255" y="308759"/>
                </a:cubicBezTo>
                <a:cubicBezTo>
                  <a:pt x="174752" y="322921"/>
                  <a:pt x="173739" y="335353"/>
                  <a:pt x="166255" y="350322"/>
                </a:cubicBezTo>
                <a:cubicBezTo>
                  <a:pt x="163751" y="355329"/>
                  <a:pt x="157877" y="357827"/>
                  <a:pt x="154380" y="362198"/>
                </a:cubicBezTo>
                <a:cubicBezTo>
                  <a:pt x="149922" y="367771"/>
                  <a:pt x="146463" y="374073"/>
                  <a:pt x="142504" y="380011"/>
                </a:cubicBezTo>
                <a:cubicBezTo>
                  <a:pt x="141474" y="387223"/>
                  <a:pt x="138403" y="426431"/>
                  <a:pt x="130629" y="439387"/>
                </a:cubicBezTo>
                <a:cubicBezTo>
                  <a:pt x="123493" y="451280"/>
                  <a:pt x="110939" y="454569"/>
                  <a:pt x="100941" y="463138"/>
                </a:cubicBezTo>
                <a:cubicBezTo>
                  <a:pt x="65080" y="493876"/>
                  <a:pt x="92108" y="481917"/>
                  <a:pt x="59377" y="492826"/>
                </a:cubicBezTo>
                <a:cubicBezTo>
                  <a:pt x="49661" y="499304"/>
                  <a:pt x="31488" y="508121"/>
                  <a:pt x="29689" y="522515"/>
                </a:cubicBezTo>
                <a:cubicBezTo>
                  <a:pt x="28437" y="532529"/>
                  <a:pt x="31651" y="542927"/>
                  <a:pt x="35626" y="552203"/>
                </a:cubicBezTo>
                <a:cubicBezTo>
                  <a:pt x="37831" y="557349"/>
                  <a:pt x="43543" y="560120"/>
                  <a:pt x="47502" y="564078"/>
                </a:cubicBezTo>
                <a:cubicBezTo>
                  <a:pt x="64320" y="614537"/>
                  <a:pt x="40864" y="553014"/>
                  <a:pt x="65315" y="593767"/>
                </a:cubicBezTo>
                <a:cubicBezTo>
                  <a:pt x="68535" y="599134"/>
                  <a:pt x="69533" y="605562"/>
                  <a:pt x="71252" y="611580"/>
                </a:cubicBezTo>
                <a:cubicBezTo>
                  <a:pt x="73494" y="619426"/>
                  <a:pt x="72092" y="628958"/>
                  <a:pt x="77190" y="635330"/>
                </a:cubicBezTo>
                <a:cubicBezTo>
                  <a:pt x="81100" y="640217"/>
                  <a:pt x="89065" y="639289"/>
                  <a:pt x="95003" y="641268"/>
                </a:cubicBezTo>
                <a:cubicBezTo>
                  <a:pt x="98961" y="668977"/>
                  <a:pt x="102014" y="696831"/>
                  <a:pt x="106878" y="724395"/>
                </a:cubicBezTo>
                <a:cubicBezTo>
                  <a:pt x="107966" y="730559"/>
                  <a:pt x="108390" y="737782"/>
                  <a:pt x="112816" y="742208"/>
                </a:cubicBezTo>
                <a:cubicBezTo>
                  <a:pt x="117242" y="746634"/>
                  <a:pt x="124691" y="746167"/>
                  <a:pt x="130629" y="748146"/>
                </a:cubicBezTo>
                <a:cubicBezTo>
                  <a:pt x="132608" y="754084"/>
                  <a:pt x="131680" y="762049"/>
                  <a:pt x="136567" y="765959"/>
                </a:cubicBezTo>
                <a:cubicBezTo>
                  <a:pt x="152119" y="778400"/>
                  <a:pt x="189585" y="767715"/>
                  <a:pt x="201881" y="765959"/>
                </a:cubicBezTo>
                <a:cubicBezTo>
                  <a:pt x="205839" y="762000"/>
                  <a:pt x="208164" y="754337"/>
                  <a:pt x="213756" y="754083"/>
                </a:cubicBezTo>
                <a:cubicBezTo>
                  <a:pt x="299661" y="750178"/>
                  <a:pt x="302501" y="752518"/>
                  <a:pt x="356260" y="765959"/>
                </a:cubicBezTo>
                <a:cubicBezTo>
                  <a:pt x="362198" y="769917"/>
                  <a:pt x="367514" y="775023"/>
                  <a:pt x="374073" y="777834"/>
                </a:cubicBezTo>
                <a:cubicBezTo>
                  <a:pt x="381574" y="781049"/>
                  <a:pt x="389977" y="781530"/>
                  <a:pt x="397824" y="783772"/>
                </a:cubicBezTo>
                <a:cubicBezTo>
                  <a:pt x="403842" y="785491"/>
                  <a:pt x="409699" y="787730"/>
                  <a:pt x="415637" y="789709"/>
                </a:cubicBezTo>
                <a:cubicBezTo>
                  <a:pt x="419595" y="793668"/>
                  <a:pt x="422505" y="799081"/>
                  <a:pt x="427512" y="801585"/>
                </a:cubicBezTo>
                <a:cubicBezTo>
                  <a:pt x="460718" y="818188"/>
                  <a:pt x="447646" y="793237"/>
                  <a:pt x="486889" y="819398"/>
                </a:cubicBezTo>
                <a:cubicBezTo>
                  <a:pt x="498764" y="827315"/>
                  <a:pt x="512423" y="833056"/>
                  <a:pt x="522515" y="843148"/>
                </a:cubicBezTo>
                <a:cubicBezTo>
                  <a:pt x="533561" y="854195"/>
                  <a:pt x="537220" y="859408"/>
                  <a:pt x="552203" y="866899"/>
                </a:cubicBezTo>
                <a:cubicBezTo>
                  <a:pt x="557801" y="869698"/>
                  <a:pt x="564078" y="870858"/>
                  <a:pt x="570016" y="872837"/>
                </a:cubicBezTo>
                <a:cubicBezTo>
                  <a:pt x="578835" y="886066"/>
                  <a:pt x="581678" y="892854"/>
                  <a:pt x="593767" y="902525"/>
                </a:cubicBezTo>
                <a:cubicBezTo>
                  <a:pt x="631207" y="932475"/>
                  <a:pt x="594791" y="897610"/>
                  <a:pt x="623455" y="926276"/>
                </a:cubicBezTo>
                <a:cubicBezTo>
                  <a:pt x="635330" y="922317"/>
                  <a:pt x="648665" y="921343"/>
                  <a:pt x="659081" y="914400"/>
                </a:cubicBezTo>
                <a:cubicBezTo>
                  <a:pt x="665019" y="910442"/>
                  <a:pt x="670373" y="905423"/>
                  <a:pt x="676894" y="902525"/>
                </a:cubicBezTo>
                <a:cubicBezTo>
                  <a:pt x="688333" y="897441"/>
                  <a:pt x="712520" y="890650"/>
                  <a:pt x="712520" y="890650"/>
                </a:cubicBezTo>
                <a:cubicBezTo>
                  <a:pt x="746167" y="892629"/>
                  <a:pt x="780168" y="891330"/>
                  <a:pt x="813460" y="896587"/>
                </a:cubicBezTo>
                <a:cubicBezTo>
                  <a:pt x="821002" y="897778"/>
                  <a:pt x="834187" y="923857"/>
                  <a:pt x="837211" y="926276"/>
                </a:cubicBezTo>
                <a:cubicBezTo>
                  <a:pt x="842098" y="930186"/>
                  <a:pt x="849086" y="930234"/>
                  <a:pt x="855024" y="932213"/>
                </a:cubicBezTo>
                <a:cubicBezTo>
                  <a:pt x="876991" y="954182"/>
                  <a:pt x="862239" y="940981"/>
                  <a:pt x="902525" y="967839"/>
                </a:cubicBezTo>
                <a:cubicBezTo>
                  <a:pt x="908463" y="971798"/>
                  <a:pt x="913415" y="977984"/>
                  <a:pt x="920338" y="979715"/>
                </a:cubicBezTo>
                <a:cubicBezTo>
                  <a:pt x="933618" y="983035"/>
                  <a:pt x="971036" y="991742"/>
                  <a:pt x="979715" y="997528"/>
                </a:cubicBezTo>
                <a:cubicBezTo>
                  <a:pt x="985653" y="1001486"/>
                  <a:pt x="990452" y="1008480"/>
                  <a:pt x="997528" y="1009403"/>
                </a:cubicBezTo>
                <a:cubicBezTo>
                  <a:pt x="1036829" y="1014529"/>
                  <a:pt x="1076697" y="1013362"/>
                  <a:pt x="1116281" y="1015341"/>
                </a:cubicBezTo>
                <a:cubicBezTo>
                  <a:pt x="1128340" y="1018355"/>
                  <a:pt x="1145915" y="1022103"/>
                  <a:pt x="1157845" y="1027216"/>
                </a:cubicBezTo>
                <a:cubicBezTo>
                  <a:pt x="1165980" y="1030703"/>
                  <a:pt x="1173678" y="1035133"/>
                  <a:pt x="1181595" y="1039091"/>
                </a:cubicBezTo>
                <a:cubicBezTo>
                  <a:pt x="1183574" y="1045029"/>
                  <a:pt x="1184313" y="1051537"/>
                  <a:pt x="1187533" y="1056904"/>
                </a:cubicBezTo>
                <a:cubicBezTo>
                  <a:pt x="1190413" y="1061704"/>
                  <a:pt x="1196904" y="1063773"/>
                  <a:pt x="1199408" y="1068780"/>
                </a:cubicBezTo>
                <a:cubicBezTo>
                  <a:pt x="1199562" y="1069089"/>
                  <a:pt x="1208366" y="1107425"/>
                  <a:pt x="1211284" y="1110343"/>
                </a:cubicBezTo>
                <a:cubicBezTo>
                  <a:pt x="1215710" y="1114769"/>
                  <a:pt x="1223159" y="1114302"/>
                  <a:pt x="1229097" y="1116281"/>
                </a:cubicBezTo>
                <a:cubicBezTo>
                  <a:pt x="1231076" y="1122219"/>
                  <a:pt x="1231814" y="1128727"/>
                  <a:pt x="1235034" y="1134094"/>
                </a:cubicBezTo>
                <a:cubicBezTo>
                  <a:pt x="1240674" y="1143493"/>
                  <a:pt x="1256634" y="1152452"/>
                  <a:pt x="1264723" y="1157844"/>
                </a:cubicBezTo>
                <a:cubicBezTo>
                  <a:pt x="1278368" y="1198781"/>
                  <a:pt x="1267747" y="1184618"/>
                  <a:pt x="1288473" y="1205346"/>
                </a:cubicBezTo>
                <a:cubicBezTo>
                  <a:pt x="1298925" y="1236699"/>
                  <a:pt x="1289203" y="1219686"/>
                  <a:pt x="1330037" y="1246909"/>
                </a:cubicBezTo>
                <a:cubicBezTo>
                  <a:pt x="1335975" y="1250868"/>
                  <a:pt x="1341080" y="1256529"/>
                  <a:pt x="1347850" y="1258785"/>
                </a:cubicBezTo>
                <a:cubicBezTo>
                  <a:pt x="1390580" y="1273027"/>
                  <a:pt x="1337198" y="1255740"/>
                  <a:pt x="1389413" y="1270660"/>
                </a:cubicBezTo>
                <a:cubicBezTo>
                  <a:pt x="1448990" y="1287683"/>
                  <a:pt x="1356795" y="1263992"/>
                  <a:pt x="1430977" y="1282535"/>
                </a:cubicBezTo>
                <a:cubicBezTo>
                  <a:pt x="1480458" y="1280556"/>
                  <a:pt x="1530025" y="1280126"/>
                  <a:pt x="1579419" y="1276598"/>
                </a:cubicBezTo>
                <a:cubicBezTo>
                  <a:pt x="1585662" y="1276152"/>
                  <a:pt x="1591028" y="1271487"/>
                  <a:pt x="1597232" y="1270660"/>
                </a:cubicBezTo>
                <a:cubicBezTo>
                  <a:pt x="1620856" y="1267510"/>
                  <a:pt x="1644733" y="1266701"/>
                  <a:pt x="1668484" y="1264722"/>
                </a:cubicBezTo>
                <a:cubicBezTo>
                  <a:pt x="1674422" y="1260764"/>
                  <a:pt x="1679776" y="1255745"/>
                  <a:pt x="1686297" y="1252847"/>
                </a:cubicBezTo>
                <a:cubicBezTo>
                  <a:pt x="1697736" y="1247763"/>
                  <a:pt x="1710048" y="1244930"/>
                  <a:pt x="1721923" y="1240972"/>
                </a:cubicBezTo>
                <a:cubicBezTo>
                  <a:pt x="1747483" y="1232452"/>
                  <a:pt x="1733657" y="1236554"/>
                  <a:pt x="1763486" y="1229096"/>
                </a:cubicBezTo>
                <a:cubicBezTo>
                  <a:pt x="1767444" y="1223158"/>
                  <a:pt x="1769789" y="1215741"/>
                  <a:pt x="1775361" y="1211283"/>
                </a:cubicBezTo>
                <a:cubicBezTo>
                  <a:pt x="1780248" y="1207373"/>
                  <a:pt x="1793174" y="1205346"/>
                  <a:pt x="1793174" y="1205346"/>
                </a:cubicBezTo>
              </a:path>
            </a:pathLst>
          </a:custGeom>
          <a:noFill/>
          <a:ln w="76200"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sp>
        <p:nvSpPr>
          <p:cNvPr id="61" name="TextBox 60"/>
          <p:cNvSpPr txBox="1"/>
          <p:nvPr/>
        </p:nvSpPr>
        <p:spPr>
          <a:xfrm rot="1388208">
            <a:off x="9037935" y="6085896"/>
            <a:ext cx="621336" cy="301722"/>
          </a:xfrm>
          <a:prstGeom prst="rect">
            <a:avLst/>
          </a:prstGeom>
          <a:noFill/>
        </p:spPr>
        <p:txBody>
          <a:bodyPr wrap="none" lIns="100685" tIns="50342" rIns="100685" bIns="50342" rtlCol="0" anchor="ctr">
            <a:spAutoFit/>
          </a:bodyPr>
          <a:lstStyle/>
          <a:p>
            <a:pPr algn="ctr"/>
            <a:r>
              <a:rPr lang="hr-HR" sz="1300" b="1" dirty="0">
                <a:solidFill>
                  <a:srgbClr val="FF0000"/>
                </a:solidFill>
              </a:rPr>
              <a:t>Eufrat</a:t>
            </a:r>
          </a:p>
        </p:txBody>
      </p:sp>
      <p:sp>
        <p:nvSpPr>
          <p:cNvPr id="62" name="Tigris"/>
          <p:cNvSpPr/>
          <p:nvPr/>
        </p:nvSpPr>
        <p:spPr>
          <a:xfrm>
            <a:off x="9012454" y="5746419"/>
            <a:ext cx="1755128" cy="1022743"/>
          </a:xfrm>
          <a:custGeom>
            <a:avLst/>
            <a:gdLst>
              <a:gd name="connsiteX0" fmla="*/ 0 w 1755128"/>
              <a:gd name="connsiteY0" fmla="*/ 0 h 1022741"/>
              <a:gd name="connsiteX1" fmla="*/ 39003 w 1755128"/>
              <a:gd name="connsiteY1" fmla="*/ 17335 h 1022741"/>
              <a:gd name="connsiteX2" fmla="*/ 69339 w 1755128"/>
              <a:gd name="connsiteY2" fmla="*/ 13001 h 1022741"/>
              <a:gd name="connsiteX3" fmla="*/ 82339 w 1755128"/>
              <a:gd name="connsiteY3" fmla="*/ 8667 h 1022741"/>
              <a:gd name="connsiteX4" fmla="*/ 108341 w 1755128"/>
              <a:gd name="connsiteY4" fmla="*/ 43336 h 1022741"/>
              <a:gd name="connsiteX5" fmla="*/ 112675 w 1755128"/>
              <a:gd name="connsiteY5" fmla="*/ 56337 h 1022741"/>
              <a:gd name="connsiteX6" fmla="*/ 117009 w 1755128"/>
              <a:gd name="connsiteY6" fmla="*/ 69338 h 1022741"/>
              <a:gd name="connsiteX7" fmla="*/ 130010 w 1755128"/>
              <a:gd name="connsiteY7" fmla="*/ 73672 h 1022741"/>
              <a:gd name="connsiteX8" fmla="*/ 143011 w 1755128"/>
              <a:gd name="connsiteY8" fmla="*/ 86673 h 1022741"/>
              <a:gd name="connsiteX9" fmla="*/ 199348 w 1755128"/>
              <a:gd name="connsiteY9" fmla="*/ 82339 h 1022741"/>
              <a:gd name="connsiteX10" fmla="*/ 225350 w 1755128"/>
              <a:gd name="connsiteY10" fmla="*/ 73672 h 1022741"/>
              <a:gd name="connsiteX11" fmla="*/ 251352 w 1755128"/>
              <a:gd name="connsiteY11" fmla="*/ 65005 h 1022741"/>
              <a:gd name="connsiteX12" fmla="*/ 264353 w 1755128"/>
              <a:gd name="connsiteY12" fmla="*/ 60671 h 1022741"/>
              <a:gd name="connsiteX13" fmla="*/ 286021 w 1755128"/>
              <a:gd name="connsiteY13" fmla="*/ 52004 h 1022741"/>
              <a:gd name="connsiteX14" fmla="*/ 355359 w 1755128"/>
              <a:gd name="connsiteY14" fmla="*/ 56337 h 1022741"/>
              <a:gd name="connsiteX15" fmla="*/ 368360 w 1755128"/>
              <a:gd name="connsiteY15" fmla="*/ 60671 h 1022741"/>
              <a:gd name="connsiteX16" fmla="*/ 372694 w 1755128"/>
              <a:gd name="connsiteY16" fmla="*/ 108341 h 1022741"/>
              <a:gd name="connsiteX17" fmla="*/ 377028 w 1755128"/>
              <a:gd name="connsiteY17" fmla="*/ 121342 h 1022741"/>
              <a:gd name="connsiteX18" fmla="*/ 420364 w 1755128"/>
              <a:gd name="connsiteY18" fmla="*/ 112675 h 1022741"/>
              <a:gd name="connsiteX19" fmla="*/ 446366 w 1755128"/>
              <a:gd name="connsiteY19" fmla="*/ 104008 h 1022741"/>
              <a:gd name="connsiteX20" fmla="*/ 463701 w 1755128"/>
              <a:gd name="connsiteY20" fmla="*/ 99674 h 1022741"/>
              <a:gd name="connsiteX21" fmla="*/ 481035 w 1755128"/>
              <a:gd name="connsiteY21" fmla="*/ 104008 h 1022741"/>
              <a:gd name="connsiteX22" fmla="*/ 485369 w 1755128"/>
              <a:gd name="connsiteY22" fmla="*/ 117008 h 1022741"/>
              <a:gd name="connsiteX23" fmla="*/ 494036 w 1755128"/>
              <a:gd name="connsiteY23" fmla="*/ 134343 h 1022741"/>
              <a:gd name="connsiteX24" fmla="*/ 498370 w 1755128"/>
              <a:gd name="connsiteY24" fmla="*/ 156011 h 1022741"/>
              <a:gd name="connsiteX25" fmla="*/ 511371 w 1755128"/>
              <a:gd name="connsiteY25" fmla="*/ 160345 h 1022741"/>
              <a:gd name="connsiteX26" fmla="*/ 524372 w 1755128"/>
              <a:gd name="connsiteY26" fmla="*/ 169012 h 1022741"/>
              <a:gd name="connsiteX27" fmla="*/ 533039 w 1755128"/>
              <a:gd name="connsiteY27" fmla="*/ 177680 h 1022741"/>
              <a:gd name="connsiteX28" fmla="*/ 550374 w 1755128"/>
              <a:gd name="connsiteY28" fmla="*/ 182013 h 1022741"/>
              <a:gd name="connsiteX29" fmla="*/ 576375 w 1755128"/>
              <a:gd name="connsiteY29" fmla="*/ 190681 h 1022741"/>
              <a:gd name="connsiteX30" fmla="*/ 572042 w 1755128"/>
              <a:gd name="connsiteY30" fmla="*/ 203681 h 1022741"/>
              <a:gd name="connsiteX31" fmla="*/ 554707 w 1755128"/>
              <a:gd name="connsiteY31" fmla="*/ 221016 h 1022741"/>
              <a:gd name="connsiteX32" fmla="*/ 550374 w 1755128"/>
              <a:gd name="connsiteY32" fmla="*/ 234017 h 1022741"/>
              <a:gd name="connsiteX33" fmla="*/ 563375 w 1755128"/>
              <a:gd name="connsiteY33" fmla="*/ 242684 h 1022741"/>
              <a:gd name="connsiteX34" fmla="*/ 615378 w 1755128"/>
              <a:gd name="connsiteY34" fmla="*/ 247018 h 1022741"/>
              <a:gd name="connsiteX35" fmla="*/ 641380 w 1755128"/>
              <a:gd name="connsiteY35" fmla="*/ 255685 h 1022741"/>
              <a:gd name="connsiteX36" fmla="*/ 658715 w 1755128"/>
              <a:gd name="connsiteY36" fmla="*/ 277354 h 1022741"/>
              <a:gd name="connsiteX37" fmla="*/ 671716 w 1755128"/>
              <a:gd name="connsiteY37" fmla="*/ 290354 h 1022741"/>
              <a:gd name="connsiteX38" fmla="*/ 680383 w 1755128"/>
              <a:gd name="connsiteY38" fmla="*/ 316356 h 1022741"/>
              <a:gd name="connsiteX39" fmla="*/ 684717 w 1755128"/>
              <a:gd name="connsiteY39" fmla="*/ 368360 h 1022741"/>
              <a:gd name="connsiteX40" fmla="*/ 689050 w 1755128"/>
              <a:gd name="connsiteY40" fmla="*/ 381361 h 1022741"/>
              <a:gd name="connsiteX41" fmla="*/ 702051 w 1755128"/>
              <a:gd name="connsiteY41" fmla="*/ 411697 h 1022741"/>
              <a:gd name="connsiteX42" fmla="*/ 715052 w 1755128"/>
              <a:gd name="connsiteY42" fmla="*/ 437699 h 1022741"/>
              <a:gd name="connsiteX43" fmla="*/ 732387 w 1755128"/>
              <a:gd name="connsiteY43" fmla="*/ 442032 h 1022741"/>
              <a:gd name="connsiteX44" fmla="*/ 741054 w 1755128"/>
              <a:gd name="connsiteY44" fmla="*/ 455033 h 1022741"/>
              <a:gd name="connsiteX45" fmla="*/ 767056 w 1755128"/>
              <a:gd name="connsiteY45" fmla="*/ 463700 h 1022741"/>
              <a:gd name="connsiteX46" fmla="*/ 775723 w 1755128"/>
              <a:gd name="connsiteY46" fmla="*/ 472368 h 1022741"/>
              <a:gd name="connsiteX47" fmla="*/ 780057 w 1755128"/>
              <a:gd name="connsiteY47" fmla="*/ 485369 h 1022741"/>
              <a:gd name="connsiteX48" fmla="*/ 793058 w 1755128"/>
              <a:gd name="connsiteY48" fmla="*/ 494036 h 1022741"/>
              <a:gd name="connsiteX49" fmla="*/ 801725 w 1755128"/>
              <a:gd name="connsiteY49" fmla="*/ 511371 h 1022741"/>
              <a:gd name="connsiteX50" fmla="*/ 810393 w 1755128"/>
              <a:gd name="connsiteY50" fmla="*/ 524372 h 1022741"/>
              <a:gd name="connsiteX51" fmla="*/ 814726 w 1755128"/>
              <a:gd name="connsiteY51" fmla="*/ 541706 h 1022741"/>
              <a:gd name="connsiteX52" fmla="*/ 832061 w 1755128"/>
              <a:gd name="connsiteY52" fmla="*/ 559041 h 1022741"/>
              <a:gd name="connsiteX53" fmla="*/ 840728 w 1755128"/>
              <a:gd name="connsiteY53" fmla="*/ 572042 h 1022741"/>
              <a:gd name="connsiteX54" fmla="*/ 853729 w 1755128"/>
              <a:gd name="connsiteY54" fmla="*/ 576375 h 1022741"/>
              <a:gd name="connsiteX55" fmla="*/ 875397 w 1755128"/>
              <a:gd name="connsiteY55" fmla="*/ 589376 h 1022741"/>
              <a:gd name="connsiteX56" fmla="*/ 901399 w 1755128"/>
              <a:gd name="connsiteY56" fmla="*/ 606711 h 1022741"/>
              <a:gd name="connsiteX57" fmla="*/ 936068 w 1755128"/>
              <a:gd name="connsiteY57" fmla="*/ 598044 h 1022741"/>
              <a:gd name="connsiteX58" fmla="*/ 949069 w 1755128"/>
              <a:gd name="connsiteY58" fmla="*/ 593710 h 1022741"/>
              <a:gd name="connsiteX59" fmla="*/ 966404 w 1755128"/>
              <a:gd name="connsiteY59" fmla="*/ 602377 h 1022741"/>
              <a:gd name="connsiteX60" fmla="*/ 975071 w 1755128"/>
              <a:gd name="connsiteY60" fmla="*/ 611045 h 1022741"/>
              <a:gd name="connsiteX61" fmla="*/ 979405 w 1755128"/>
              <a:gd name="connsiteY61" fmla="*/ 624045 h 1022741"/>
              <a:gd name="connsiteX62" fmla="*/ 983739 w 1755128"/>
              <a:gd name="connsiteY62" fmla="*/ 715052 h 1022741"/>
              <a:gd name="connsiteX63" fmla="*/ 992406 w 1755128"/>
              <a:gd name="connsiteY63" fmla="*/ 728053 h 1022741"/>
              <a:gd name="connsiteX64" fmla="*/ 1005407 w 1755128"/>
              <a:gd name="connsiteY64" fmla="*/ 732387 h 1022741"/>
              <a:gd name="connsiteX65" fmla="*/ 1018408 w 1755128"/>
              <a:gd name="connsiteY65" fmla="*/ 745388 h 1022741"/>
              <a:gd name="connsiteX66" fmla="*/ 1048743 w 1755128"/>
              <a:gd name="connsiteY66" fmla="*/ 758389 h 1022741"/>
              <a:gd name="connsiteX67" fmla="*/ 1083412 w 1755128"/>
              <a:gd name="connsiteY67" fmla="*/ 771390 h 1022741"/>
              <a:gd name="connsiteX68" fmla="*/ 1139750 w 1755128"/>
              <a:gd name="connsiteY68" fmla="*/ 784390 h 1022741"/>
              <a:gd name="connsiteX69" fmla="*/ 1252425 w 1755128"/>
              <a:gd name="connsiteY69" fmla="*/ 780057 h 1022741"/>
              <a:gd name="connsiteX70" fmla="*/ 1282760 w 1755128"/>
              <a:gd name="connsiteY70" fmla="*/ 767056 h 1022741"/>
              <a:gd name="connsiteX71" fmla="*/ 1300095 w 1755128"/>
              <a:gd name="connsiteY71" fmla="*/ 749721 h 1022741"/>
              <a:gd name="connsiteX72" fmla="*/ 1313096 w 1755128"/>
              <a:gd name="connsiteY72" fmla="*/ 745388 h 1022741"/>
              <a:gd name="connsiteX73" fmla="*/ 1412770 w 1755128"/>
              <a:gd name="connsiteY73" fmla="*/ 754055 h 1022741"/>
              <a:gd name="connsiteX74" fmla="*/ 1421437 w 1755128"/>
              <a:gd name="connsiteY74" fmla="*/ 767056 h 1022741"/>
              <a:gd name="connsiteX75" fmla="*/ 1434438 w 1755128"/>
              <a:gd name="connsiteY75" fmla="*/ 793058 h 1022741"/>
              <a:gd name="connsiteX76" fmla="*/ 1438772 w 1755128"/>
              <a:gd name="connsiteY76" fmla="*/ 806059 h 1022741"/>
              <a:gd name="connsiteX77" fmla="*/ 1486442 w 1755128"/>
              <a:gd name="connsiteY77" fmla="*/ 810392 h 1022741"/>
              <a:gd name="connsiteX78" fmla="*/ 1512444 w 1755128"/>
              <a:gd name="connsiteY78" fmla="*/ 823393 h 1022741"/>
              <a:gd name="connsiteX79" fmla="*/ 1538446 w 1755128"/>
              <a:gd name="connsiteY79" fmla="*/ 836394 h 1022741"/>
              <a:gd name="connsiteX80" fmla="*/ 1555780 w 1755128"/>
              <a:gd name="connsiteY80" fmla="*/ 858063 h 1022741"/>
              <a:gd name="connsiteX81" fmla="*/ 1590449 w 1755128"/>
              <a:gd name="connsiteY81" fmla="*/ 884064 h 1022741"/>
              <a:gd name="connsiteX82" fmla="*/ 1607784 w 1755128"/>
              <a:gd name="connsiteY82" fmla="*/ 918734 h 1022741"/>
              <a:gd name="connsiteX83" fmla="*/ 1638120 w 1755128"/>
              <a:gd name="connsiteY83" fmla="*/ 949069 h 1022741"/>
              <a:gd name="connsiteX84" fmla="*/ 1651121 w 1755128"/>
              <a:gd name="connsiteY84" fmla="*/ 957736 h 1022741"/>
              <a:gd name="connsiteX85" fmla="*/ 1655454 w 1755128"/>
              <a:gd name="connsiteY85" fmla="*/ 970737 h 1022741"/>
              <a:gd name="connsiteX86" fmla="*/ 1668455 w 1755128"/>
              <a:gd name="connsiteY86" fmla="*/ 975071 h 1022741"/>
              <a:gd name="connsiteX87" fmla="*/ 1681456 w 1755128"/>
              <a:gd name="connsiteY87" fmla="*/ 983738 h 1022741"/>
              <a:gd name="connsiteX88" fmla="*/ 1711792 w 1755128"/>
              <a:gd name="connsiteY88" fmla="*/ 1009740 h 1022741"/>
              <a:gd name="connsiteX89" fmla="*/ 1742127 w 1755128"/>
              <a:gd name="connsiteY89" fmla="*/ 1018408 h 1022741"/>
              <a:gd name="connsiteX90" fmla="*/ 1755128 w 1755128"/>
              <a:gd name="connsiteY90" fmla="*/ 1022741 h 102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755128" h="1022741">
                <a:moveTo>
                  <a:pt x="0" y="0"/>
                </a:moveTo>
                <a:cubicBezTo>
                  <a:pt x="11745" y="7047"/>
                  <a:pt x="24125" y="17335"/>
                  <a:pt x="39003" y="17335"/>
                </a:cubicBezTo>
                <a:cubicBezTo>
                  <a:pt x="49218" y="17335"/>
                  <a:pt x="59227" y="14446"/>
                  <a:pt x="69339" y="13001"/>
                </a:cubicBezTo>
                <a:cubicBezTo>
                  <a:pt x="73672" y="11556"/>
                  <a:pt x="77817" y="8021"/>
                  <a:pt x="82339" y="8667"/>
                </a:cubicBezTo>
                <a:cubicBezTo>
                  <a:pt x="104657" y="11856"/>
                  <a:pt x="102140" y="24732"/>
                  <a:pt x="108341" y="43336"/>
                </a:cubicBezTo>
                <a:lnTo>
                  <a:pt x="112675" y="56337"/>
                </a:lnTo>
                <a:cubicBezTo>
                  <a:pt x="114120" y="60671"/>
                  <a:pt x="112675" y="67893"/>
                  <a:pt x="117009" y="69338"/>
                </a:cubicBezTo>
                <a:lnTo>
                  <a:pt x="130010" y="73672"/>
                </a:lnTo>
                <a:cubicBezTo>
                  <a:pt x="134344" y="78006"/>
                  <a:pt x="137690" y="83632"/>
                  <a:pt x="143011" y="86673"/>
                </a:cubicBezTo>
                <a:cubicBezTo>
                  <a:pt x="160600" y="96724"/>
                  <a:pt x="182852" y="86738"/>
                  <a:pt x="199348" y="82339"/>
                </a:cubicBezTo>
                <a:cubicBezTo>
                  <a:pt x="208176" y="79985"/>
                  <a:pt x="216683" y="76561"/>
                  <a:pt x="225350" y="73672"/>
                </a:cubicBezTo>
                <a:lnTo>
                  <a:pt x="251352" y="65005"/>
                </a:lnTo>
                <a:cubicBezTo>
                  <a:pt x="255686" y="63560"/>
                  <a:pt x="260112" y="62368"/>
                  <a:pt x="264353" y="60671"/>
                </a:cubicBezTo>
                <a:lnTo>
                  <a:pt x="286021" y="52004"/>
                </a:lnTo>
                <a:cubicBezTo>
                  <a:pt x="309134" y="53448"/>
                  <a:pt x="332328" y="53913"/>
                  <a:pt x="355359" y="56337"/>
                </a:cubicBezTo>
                <a:cubicBezTo>
                  <a:pt x="359902" y="56815"/>
                  <a:pt x="366915" y="56337"/>
                  <a:pt x="368360" y="60671"/>
                </a:cubicBezTo>
                <a:cubicBezTo>
                  <a:pt x="373406" y="75808"/>
                  <a:pt x="370437" y="92546"/>
                  <a:pt x="372694" y="108341"/>
                </a:cubicBezTo>
                <a:cubicBezTo>
                  <a:pt x="373340" y="112863"/>
                  <a:pt x="375583" y="117008"/>
                  <a:pt x="377028" y="121342"/>
                </a:cubicBezTo>
                <a:cubicBezTo>
                  <a:pt x="391473" y="118453"/>
                  <a:pt x="406072" y="116248"/>
                  <a:pt x="420364" y="112675"/>
                </a:cubicBezTo>
                <a:cubicBezTo>
                  <a:pt x="429227" y="110459"/>
                  <a:pt x="437503" y="106224"/>
                  <a:pt x="446366" y="104008"/>
                </a:cubicBezTo>
                <a:lnTo>
                  <a:pt x="463701" y="99674"/>
                </a:lnTo>
                <a:cubicBezTo>
                  <a:pt x="469479" y="101119"/>
                  <a:pt x="476384" y="100287"/>
                  <a:pt x="481035" y="104008"/>
                </a:cubicBezTo>
                <a:cubicBezTo>
                  <a:pt x="484602" y="106861"/>
                  <a:pt x="483570" y="112810"/>
                  <a:pt x="485369" y="117008"/>
                </a:cubicBezTo>
                <a:cubicBezTo>
                  <a:pt x="487914" y="122946"/>
                  <a:pt x="491147" y="128565"/>
                  <a:pt x="494036" y="134343"/>
                </a:cubicBezTo>
                <a:cubicBezTo>
                  <a:pt x="495481" y="141566"/>
                  <a:pt x="494284" y="149882"/>
                  <a:pt x="498370" y="156011"/>
                </a:cubicBezTo>
                <a:cubicBezTo>
                  <a:pt x="500904" y="159812"/>
                  <a:pt x="507285" y="158302"/>
                  <a:pt x="511371" y="160345"/>
                </a:cubicBezTo>
                <a:cubicBezTo>
                  <a:pt x="516029" y="162674"/>
                  <a:pt x="520305" y="165758"/>
                  <a:pt x="524372" y="169012"/>
                </a:cubicBezTo>
                <a:cubicBezTo>
                  <a:pt x="527563" y="171564"/>
                  <a:pt x="529384" y="175853"/>
                  <a:pt x="533039" y="177680"/>
                </a:cubicBezTo>
                <a:cubicBezTo>
                  <a:pt x="538366" y="180344"/>
                  <a:pt x="544669" y="180302"/>
                  <a:pt x="550374" y="182013"/>
                </a:cubicBezTo>
                <a:cubicBezTo>
                  <a:pt x="559125" y="184638"/>
                  <a:pt x="576375" y="190681"/>
                  <a:pt x="576375" y="190681"/>
                </a:cubicBezTo>
                <a:cubicBezTo>
                  <a:pt x="574931" y="195014"/>
                  <a:pt x="574697" y="199964"/>
                  <a:pt x="572042" y="203681"/>
                </a:cubicBezTo>
                <a:cubicBezTo>
                  <a:pt x="567292" y="210331"/>
                  <a:pt x="554707" y="221016"/>
                  <a:pt x="554707" y="221016"/>
                </a:cubicBezTo>
                <a:cubicBezTo>
                  <a:pt x="553263" y="225350"/>
                  <a:pt x="548677" y="229776"/>
                  <a:pt x="550374" y="234017"/>
                </a:cubicBezTo>
                <a:cubicBezTo>
                  <a:pt x="552308" y="238853"/>
                  <a:pt x="558268" y="241663"/>
                  <a:pt x="563375" y="242684"/>
                </a:cubicBezTo>
                <a:cubicBezTo>
                  <a:pt x="580432" y="246095"/>
                  <a:pt x="598044" y="245573"/>
                  <a:pt x="615378" y="247018"/>
                </a:cubicBezTo>
                <a:cubicBezTo>
                  <a:pt x="624045" y="249907"/>
                  <a:pt x="634920" y="249225"/>
                  <a:pt x="641380" y="255685"/>
                </a:cubicBezTo>
                <a:cubicBezTo>
                  <a:pt x="666603" y="280908"/>
                  <a:pt x="631374" y="244546"/>
                  <a:pt x="658715" y="277354"/>
                </a:cubicBezTo>
                <a:cubicBezTo>
                  <a:pt x="662638" y="282062"/>
                  <a:pt x="667382" y="286021"/>
                  <a:pt x="671716" y="290354"/>
                </a:cubicBezTo>
                <a:cubicBezTo>
                  <a:pt x="674605" y="299021"/>
                  <a:pt x="679624" y="307251"/>
                  <a:pt x="680383" y="316356"/>
                </a:cubicBezTo>
                <a:cubicBezTo>
                  <a:pt x="681828" y="333691"/>
                  <a:pt x="682418" y="351118"/>
                  <a:pt x="684717" y="368360"/>
                </a:cubicBezTo>
                <a:cubicBezTo>
                  <a:pt x="685321" y="372888"/>
                  <a:pt x="687942" y="376929"/>
                  <a:pt x="689050" y="381361"/>
                </a:cubicBezTo>
                <a:cubicBezTo>
                  <a:pt x="695896" y="408747"/>
                  <a:pt x="687227" y="396871"/>
                  <a:pt x="702051" y="411697"/>
                </a:cubicBezTo>
                <a:cubicBezTo>
                  <a:pt x="704523" y="419112"/>
                  <a:pt x="707852" y="432899"/>
                  <a:pt x="715052" y="437699"/>
                </a:cubicBezTo>
                <a:cubicBezTo>
                  <a:pt x="720008" y="441003"/>
                  <a:pt x="726609" y="440588"/>
                  <a:pt x="732387" y="442032"/>
                </a:cubicBezTo>
                <a:cubicBezTo>
                  <a:pt x="735276" y="446366"/>
                  <a:pt x="736637" y="452273"/>
                  <a:pt x="741054" y="455033"/>
                </a:cubicBezTo>
                <a:cubicBezTo>
                  <a:pt x="748801" y="459875"/>
                  <a:pt x="767056" y="463700"/>
                  <a:pt x="767056" y="463700"/>
                </a:cubicBezTo>
                <a:cubicBezTo>
                  <a:pt x="769945" y="466589"/>
                  <a:pt x="773621" y="468864"/>
                  <a:pt x="775723" y="472368"/>
                </a:cubicBezTo>
                <a:cubicBezTo>
                  <a:pt x="778073" y="476285"/>
                  <a:pt x="777203" y="481802"/>
                  <a:pt x="780057" y="485369"/>
                </a:cubicBezTo>
                <a:cubicBezTo>
                  <a:pt x="783311" y="489436"/>
                  <a:pt x="788724" y="491147"/>
                  <a:pt x="793058" y="494036"/>
                </a:cubicBezTo>
                <a:cubicBezTo>
                  <a:pt x="795947" y="499814"/>
                  <a:pt x="798520" y="505762"/>
                  <a:pt x="801725" y="511371"/>
                </a:cubicBezTo>
                <a:cubicBezTo>
                  <a:pt x="804309" y="515893"/>
                  <a:pt x="808341" y="519585"/>
                  <a:pt x="810393" y="524372"/>
                </a:cubicBezTo>
                <a:cubicBezTo>
                  <a:pt x="812739" y="529846"/>
                  <a:pt x="811569" y="536655"/>
                  <a:pt x="814726" y="541706"/>
                </a:cubicBezTo>
                <a:cubicBezTo>
                  <a:pt x="819057" y="548636"/>
                  <a:pt x="827528" y="552242"/>
                  <a:pt x="832061" y="559041"/>
                </a:cubicBezTo>
                <a:cubicBezTo>
                  <a:pt x="834950" y="563375"/>
                  <a:pt x="836661" y="568788"/>
                  <a:pt x="840728" y="572042"/>
                </a:cubicBezTo>
                <a:cubicBezTo>
                  <a:pt x="844295" y="574896"/>
                  <a:pt x="849395" y="574931"/>
                  <a:pt x="853729" y="576375"/>
                </a:cubicBezTo>
                <a:cubicBezTo>
                  <a:pt x="880717" y="603366"/>
                  <a:pt x="841648" y="566878"/>
                  <a:pt x="875397" y="589376"/>
                </a:cubicBezTo>
                <a:cubicBezTo>
                  <a:pt x="907863" y="611019"/>
                  <a:pt x="870483" y="596405"/>
                  <a:pt x="901399" y="606711"/>
                </a:cubicBezTo>
                <a:cubicBezTo>
                  <a:pt x="912955" y="603822"/>
                  <a:pt x="924576" y="601178"/>
                  <a:pt x="936068" y="598044"/>
                </a:cubicBezTo>
                <a:cubicBezTo>
                  <a:pt x="940475" y="596842"/>
                  <a:pt x="944547" y="593064"/>
                  <a:pt x="949069" y="593710"/>
                </a:cubicBezTo>
                <a:cubicBezTo>
                  <a:pt x="955464" y="594623"/>
                  <a:pt x="960626" y="599488"/>
                  <a:pt x="966404" y="602377"/>
                </a:cubicBezTo>
                <a:cubicBezTo>
                  <a:pt x="969293" y="605266"/>
                  <a:pt x="972969" y="607541"/>
                  <a:pt x="975071" y="611045"/>
                </a:cubicBezTo>
                <a:cubicBezTo>
                  <a:pt x="977421" y="614962"/>
                  <a:pt x="979026" y="619493"/>
                  <a:pt x="979405" y="624045"/>
                </a:cubicBezTo>
                <a:cubicBezTo>
                  <a:pt x="981927" y="654310"/>
                  <a:pt x="979972" y="684916"/>
                  <a:pt x="983739" y="715052"/>
                </a:cubicBezTo>
                <a:cubicBezTo>
                  <a:pt x="984385" y="720220"/>
                  <a:pt x="988339" y="724799"/>
                  <a:pt x="992406" y="728053"/>
                </a:cubicBezTo>
                <a:cubicBezTo>
                  <a:pt x="995973" y="730907"/>
                  <a:pt x="1001073" y="730942"/>
                  <a:pt x="1005407" y="732387"/>
                </a:cubicBezTo>
                <a:cubicBezTo>
                  <a:pt x="1009741" y="736721"/>
                  <a:pt x="1013421" y="741826"/>
                  <a:pt x="1018408" y="745388"/>
                </a:cubicBezTo>
                <a:cubicBezTo>
                  <a:pt x="1027778" y="752081"/>
                  <a:pt x="1038134" y="754852"/>
                  <a:pt x="1048743" y="758389"/>
                </a:cubicBezTo>
                <a:cubicBezTo>
                  <a:pt x="1063883" y="773527"/>
                  <a:pt x="1052825" y="765829"/>
                  <a:pt x="1083412" y="771390"/>
                </a:cubicBezTo>
                <a:cubicBezTo>
                  <a:pt x="1107884" y="775839"/>
                  <a:pt x="1112292" y="777526"/>
                  <a:pt x="1139750" y="784390"/>
                </a:cubicBezTo>
                <a:cubicBezTo>
                  <a:pt x="1177308" y="782946"/>
                  <a:pt x="1214928" y="782643"/>
                  <a:pt x="1252425" y="780057"/>
                </a:cubicBezTo>
                <a:cubicBezTo>
                  <a:pt x="1258568" y="779633"/>
                  <a:pt x="1279705" y="769347"/>
                  <a:pt x="1282760" y="767056"/>
                </a:cubicBezTo>
                <a:cubicBezTo>
                  <a:pt x="1289297" y="762153"/>
                  <a:pt x="1292342" y="752305"/>
                  <a:pt x="1300095" y="749721"/>
                </a:cubicBezTo>
                <a:lnTo>
                  <a:pt x="1313096" y="745388"/>
                </a:lnTo>
                <a:cubicBezTo>
                  <a:pt x="1346321" y="748277"/>
                  <a:pt x="1380068" y="747515"/>
                  <a:pt x="1412770" y="754055"/>
                </a:cubicBezTo>
                <a:cubicBezTo>
                  <a:pt x="1417877" y="755076"/>
                  <a:pt x="1419385" y="762269"/>
                  <a:pt x="1421437" y="767056"/>
                </a:cubicBezTo>
                <a:cubicBezTo>
                  <a:pt x="1433418" y="795010"/>
                  <a:pt x="1416994" y="775612"/>
                  <a:pt x="1434438" y="793058"/>
                </a:cubicBezTo>
                <a:cubicBezTo>
                  <a:pt x="1435883" y="797392"/>
                  <a:pt x="1435918" y="802492"/>
                  <a:pt x="1438772" y="806059"/>
                </a:cubicBezTo>
                <a:cubicBezTo>
                  <a:pt x="1451837" y="822389"/>
                  <a:pt x="1468131" y="812681"/>
                  <a:pt x="1486442" y="810392"/>
                </a:cubicBezTo>
                <a:cubicBezTo>
                  <a:pt x="1519121" y="821286"/>
                  <a:pt x="1478840" y="806591"/>
                  <a:pt x="1512444" y="823393"/>
                </a:cubicBezTo>
                <a:cubicBezTo>
                  <a:pt x="1548328" y="841335"/>
                  <a:pt x="1501187" y="811556"/>
                  <a:pt x="1538446" y="836394"/>
                </a:cubicBezTo>
                <a:cubicBezTo>
                  <a:pt x="1545870" y="858669"/>
                  <a:pt x="1537332" y="841920"/>
                  <a:pt x="1555780" y="858063"/>
                </a:cubicBezTo>
                <a:cubicBezTo>
                  <a:pt x="1586422" y="884875"/>
                  <a:pt x="1565189" y="875645"/>
                  <a:pt x="1590449" y="884064"/>
                </a:cubicBezTo>
                <a:cubicBezTo>
                  <a:pt x="1607173" y="934233"/>
                  <a:pt x="1589632" y="894531"/>
                  <a:pt x="1607784" y="918734"/>
                </a:cubicBezTo>
                <a:cubicBezTo>
                  <a:pt x="1630963" y="949640"/>
                  <a:pt x="1613785" y="940959"/>
                  <a:pt x="1638120" y="949069"/>
                </a:cubicBezTo>
                <a:cubicBezTo>
                  <a:pt x="1642454" y="951958"/>
                  <a:pt x="1647867" y="953669"/>
                  <a:pt x="1651121" y="957736"/>
                </a:cubicBezTo>
                <a:cubicBezTo>
                  <a:pt x="1653975" y="961303"/>
                  <a:pt x="1652224" y="967507"/>
                  <a:pt x="1655454" y="970737"/>
                </a:cubicBezTo>
                <a:cubicBezTo>
                  <a:pt x="1658684" y="973967"/>
                  <a:pt x="1664369" y="973028"/>
                  <a:pt x="1668455" y="975071"/>
                </a:cubicBezTo>
                <a:cubicBezTo>
                  <a:pt x="1673113" y="977400"/>
                  <a:pt x="1677502" y="980348"/>
                  <a:pt x="1681456" y="983738"/>
                </a:cubicBezTo>
                <a:cubicBezTo>
                  <a:pt x="1696386" y="996535"/>
                  <a:pt x="1695872" y="1001780"/>
                  <a:pt x="1711792" y="1009740"/>
                </a:cubicBezTo>
                <a:cubicBezTo>
                  <a:pt x="1718719" y="1013203"/>
                  <a:pt x="1735647" y="1016557"/>
                  <a:pt x="1742127" y="1018408"/>
                </a:cubicBezTo>
                <a:cubicBezTo>
                  <a:pt x="1746519" y="1019663"/>
                  <a:pt x="1755128" y="1022741"/>
                  <a:pt x="1755128" y="1022741"/>
                </a:cubicBezTo>
              </a:path>
            </a:pathLst>
          </a:custGeom>
          <a:noFill/>
          <a:ln w="76200"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85" tIns="50342" rIns="100685" bIns="50342" spcCol="0" rtlCol="0" anchor="ctr"/>
          <a:lstStyle/>
          <a:p>
            <a:pPr algn="ctr"/>
            <a:endParaRPr lang="hr-HR"/>
          </a:p>
        </p:txBody>
      </p:sp>
      <p:sp>
        <p:nvSpPr>
          <p:cNvPr id="63" name="TextBox 62"/>
          <p:cNvSpPr txBox="1"/>
          <p:nvPr/>
        </p:nvSpPr>
        <p:spPr>
          <a:xfrm rot="2931528">
            <a:off x="9589463" y="6013890"/>
            <a:ext cx="572027" cy="301722"/>
          </a:xfrm>
          <a:prstGeom prst="rect">
            <a:avLst/>
          </a:prstGeom>
          <a:noFill/>
        </p:spPr>
        <p:txBody>
          <a:bodyPr wrap="none" lIns="100685" tIns="50342" rIns="100685" bIns="50342" rtlCol="0" anchor="ctr">
            <a:spAutoFit/>
          </a:bodyPr>
          <a:lstStyle/>
          <a:p>
            <a:pPr algn="ctr"/>
            <a:r>
              <a:rPr lang="hr-HR" sz="1300" b="1" dirty="0">
                <a:solidFill>
                  <a:srgbClr val="FF0000"/>
                </a:solidFill>
              </a:rPr>
              <a:t>Tigris</a:t>
            </a:r>
          </a:p>
        </p:txBody>
      </p:sp>
      <p:sp>
        <p:nvSpPr>
          <p:cNvPr id="64" name="DUNAV"/>
          <p:cNvSpPr/>
          <p:nvPr/>
        </p:nvSpPr>
        <p:spPr>
          <a:xfrm>
            <a:off x="360291" y="698285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 smtClean="0">
                <a:solidFill>
                  <a:schemeClr val="tx1"/>
                </a:solidFill>
              </a:rPr>
              <a:t>Dunav – 2 860 km</a:t>
            </a:r>
            <a:endParaRPr lang="hr-HR" sz="1400" dirty="0">
              <a:solidFill>
                <a:schemeClr val="tx1"/>
              </a:solidFill>
            </a:endParaRPr>
          </a:p>
        </p:txBody>
      </p:sp>
      <p:sp>
        <p:nvSpPr>
          <p:cNvPr id="65" name="GUADALQUIR"/>
          <p:cNvSpPr/>
          <p:nvPr/>
        </p:nvSpPr>
        <p:spPr>
          <a:xfrm>
            <a:off x="360291" y="4255110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 err="1" smtClean="0">
                <a:solidFill>
                  <a:schemeClr val="tx1"/>
                </a:solidFill>
              </a:rPr>
              <a:t>Guadalquir</a:t>
            </a:r>
            <a:r>
              <a:rPr lang="hr-HR" sz="1400" dirty="0">
                <a:solidFill>
                  <a:schemeClr val="tx1"/>
                </a:solidFill>
              </a:rPr>
              <a:t> </a:t>
            </a:r>
            <a:r>
              <a:rPr lang="hr-HR" sz="1400" dirty="0" smtClean="0">
                <a:solidFill>
                  <a:schemeClr val="tx1"/>
                </a:solidFill>
              </a:rPr>
              <a:t>– 657 km</a:t>
            </a:r>
            <a:endParaRPr lang="hr-HR" sz="1400" dirty="0">
              <a:solidFill>
                <a:schemeClr val="tx1"/>
              </a:solidFill>
            </a:endParaRPr>
          </a:p>
        </p:txBody>
      </p:sp>
      <p:sp>
        <p:nvSpPr>
          <p:cNvPr id="66" name="TEJO"/>
          <p:cNvSpPr/>
          <p:nvPr/>
        </p:nvSpPr>
        <p:spPr>
          <a:xfrm>
            <a:off x="360291" y="3208985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 err="1" smtClean="0">
                <a:solidFill>
                  <a:schemeClr val="tx1"/>
                </a:solidFill>
              </a:rPr>
              <a:t>Tejo</a:t>
            </a:r>
            <a:r>
              <a:rPr lang="hr-HR" sz="1400" dirty="0" smtClean="0">
                <a:solidFill>
                  <a:schemeClr val="tx1"/>
                </a:solidFill>
              </a:rPr>
              <a:t> – 1 008 </a:t>
            </a:r>
            <a:r>
              <a:rPr lang="hr-HR" sz="1400" dirty="0">
                <a:solidFill>
                  <a:schemeClr val="tx1"/>
                </a:solidFill>
              </a:rPr>
              <a:t>km</a:t>
            </a:r>
          </a:p>
        </p:txBody>
      </p:sp>
      <p:sp>
        <p:nvSpPr>
          <p:cNvPr id="67" name="EBRO"/>
          <p:cNvSpPr/>
          <p:nvPr/>
        </p:nvSpPr>
        <p:spPr>
          <a:xfrm>
            <a:off x="360291" y="3418210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 err="1" smtClean="0">
                <a:solidFill>
                  <a:schemeClr val="tx1"/>
                </a:solidFill>
              </a:rPr>
              <a:t>Ebro</a:t>
            </a:r>
            <a:r>
              <a:rPr lang="hr-HR" sz="1400" dirty="0" smtClean="0">
                <a:solidFill>
                  <a:schemeClr val="tx1"/>
                </a:solidFill>
              </a:rPr>
              <a:t> – 930 km</a:t>
            </a:r>
            <a:endParaRPr lang="hr-HR" sz="1400" dirty="0">
              <a:solidFill>
                <a:schemeClr val="tx1"/>
              </a:solidFill>
            </a:endParaRPr>
          </a:p>
        </p:txBody>
      </p:sp>
      <p:sp>
        <p:nvSpPr>
          <p:cNvPr id="68" name="GIRONDE"/>
          <p:cNvSpPr/>
          <p:nvPr/>
        </p:nvSpPr>
        <p:spPr>
          <a:xfrm>
            <a:off x="360291" y="4673560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 err="1" smtClean="0">
                <a:solidFill>
                  <a:schemeClr val="tx1"/>
                </a:solidFill>
              </a:rPr>
              <a:t>Gironde</a:t>
            </a:r>
            <a:r>
              <a:rPr lang="hr-HR" sz="1400" dirty="0" smtClean="0">
                <a:solidFill>
                  <a:schemeClr val="tx1"/>
                </a:solidFill>
              </a:rPr>
              <a:t> – 602 km</a:t>
            </a:r>
            <a:endParaRPr lang="hr-HR" sz="1400" dirty="0">
              <a:solidFill>
                <a:schemeClr val="tx1"/>
              </a:solidFill>
            </a:endParaRPr>
          </a:p>
        </p:txBody>
      </p:sp>
      <p:sp>
        <p:nvSpPr>
          <p:cNvPr id="69" name="LORA"/>
          <p:cNvSpPr/>
          <p:nvPr/>
        </p:nvSpPr>
        <p:spPr>
          <a:xfrm>
            <a:off x="360291" y="2999760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>
                <a:solidFill>
                  <a:schemeClr val="tx1"/>
                </a:solidFill>
              </a:rPr>
              <a:t>Lora </a:t>
            </a:r>
            <a:r>
              <a:rPr lang="hr-HR" sz="1400" dirty="0" smtClean="0">
                <a:solidFill>
                  <a:schemeClr val="tx1"/>
                </a:solidFill>
              </a:rPr>
              <a:t>– 1 012 </a:t>
            </a:r>
            <a:r>
              <a:rPr lang="hr-HR" sz="1400" dirty="0">
                <a:solidFill>
                  <a:schemeClr val="tx1"/>
                </a:solidFill>
              </a:rPr>
              <a:t>km</a:t>
            </a:r>
          </a:p>
        </p:txBody>
      </p:sp>
      <p:sp>
        <p:nvSpPr>
          <p:cNvPr id="70" name="SENA"/>
          <p:cNvSpPr/>
          <p:nvPr/>
        </p:nvSpPr>
        <p:spPr>
          <a:xfrm>
            <a:off x="360291" y="4045885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>
                <a:solidFill>
                  <a:schemeClr val="tx1"/>
                </a:solidFill>
              </a:rPr>
              <a:t>Sena </a:t>
            </a:r>
            <a:r>
              <a:rPr lang="hr-HR" sz="1400" dirty="0" smtClean="0">
                <a:solidFill>
                  <a:schemeClr val="tx1"/>
                </a:solidFill>
              </a:rPr>
              <a:t>– 776 km</a:t>
            </a:r>
            <a:endParaRPr lang="hr-HR" sz="1400" dirty="0">
              <a:solidFill>
                <a:schemeClr val="tx1"/>
              </a:solidFill>
            </a:endParaRPr>
          </a:p>
        </p:txBody>
      </p:sp>
      <p:sp>
        <p:nvSpPr>
          <p:cNvPr id="71" name="TEMZA"/>
          <p:cNvSpPr/>
          <p:nvPr/>
        </p:nvSpPr>
        <p:spPr>
          <a:xfrm>
            <a:off x="360291" y="5092010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 err="1" smtClean="0">
                <a:solidFill>
                  <a:schemeClr val="tx1"/>
                </a:solidFill>
              </a:rPr>
              <a:t>Temza</a:t>
            </a:r>
            <a:r>
              <a:rPr lang="hr-HR" sz="1400" dirty="0" smtClean="0">
                <a:solidFill>
                  <a:schemeClr val="tx1"/>
                </a:solidFill>
              </a:rPr>
              <a:t> – 346 km</a:t>
            </a:r>
            <a:endParaRPr lang="hr-HR" sz="1400" dirty="0">
              <a:solidFill>
                <a:schemeClr val="tx1"/>
              </a:solidFill>
            </a:endParaRPr>
          </a:p>
        </p:txBody>
      </p:sp>
      <p:sp>
        <p:nvSpPr>
          <p:cNvPr id="72" name="RONA"/>
          <p:cNvSpPr/>
          <p:nvPr/>
        </p:nvSpPr>
        <p:spPr>
          <a:xfrm>
            <a:off x="360291" y="3836660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 err="1" smtClean="0">
                <a:solidFill>
                  <a:schemeClr val="tx1"/>
                </a:solidFill>
              </a:rPr>
              <a:t>Rona</a:t>
            </a:r>
            <a:r>
              <a:rPr lang="hr-HR" sz="1400" dirty="0" smtClean="0">
                <a:solidFill>
                  <a:schemeClr val="tx1"/>
                </a:solidFill>
              </a:rPr>
              <a:t> – 812 km</a:t>
            </a:r>
            <a:endParaRPr lang="hr-HR" sz="1400" dirty="0">
              <a:solidFill>
                <a:schemeClr val="tx1"/>
              </a:solidFill>
            </a:endParaRPr>
          </a:p>
        </p:txBody>
      </p:sp>
      <p:sp>
        <p:nvSpPr>
          <p:cNvPr id="73" name="PO"/>
          <p:cNvSpPr/>
          <p:nvPr/>
        </p:nvSpPr>
        <p:spPr>
          <a:xfrm>
            <a:off x="360291" y="4464335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>
                <a:solidFill>
                  <a:schemeClr val="tx1"/>
                </a:solidFill>
              </a:rPr>
              <a:t>Po </a:t>
            </a:r>
            <a:r>
              <a:rPr lang="hr-HR" sz="1400" dirty="0" smtClean="0">
                <a:solidFill>
                  <a:schemeClr val="tx1"/>
                </a:solidFill>
              </a:rPr>
              <a:t>– 652 km</a:t>
            </a:r>
            <a:endParaRPr lang="hr-HR" sz="1400" dirty="0">
              <a:solidFill>
                <a:schemeClr val="tx1"/>
              </a:solidFill>
            </a:endParaRPr>
          </a:p>
        </p:txBody>
      </p:sp>
      <p:sp>
        <p:nvSpPr>
          <p:cNvPr id="74" name="TIBER"/>
          <p:cNvSpPr/>
          <p:nvPr/>
        </p:nvSpPr>
        <p:spPr>
          <a:xfrm>
            <a:off x="360291" y="4882785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 err="1" smtClean="0">
                <a:solidFill>
                  <a:schemeClr val="tx1"/>
                </a:solidFill>
              </a:rPr>
              <a:t>Tiber</a:t>
            </a:r>
            <a:r>
              <a:rPr lang="hr-HR" sz="1400" dirty="0">
                <a:solidFill>
                  <a:schemeClr val="tx1"/>
                </a:solidFill>
              </a:rPr>
              <a:t> </a:t>
            </a:r>
            <a:r>
              <a:rPr lang="hr-HR" sz="1400" dirty="0" smtClean="0">
                <a:solidFill>
                  <a:schemeClr val="tx1"/>
                </a:solidFill>
              </a:rPr>
              <a:t>– 406 km</a:t>
            </a:r>
            <a:endParaRPr lang="hr-HR" sz="1400" dirty="0">
              <a:solidFill>
                <a:schemeClr val="tx1"/>
              </a:solidFill>
            </a:endParaRPr>
          </a:p>
        </p:txBody>
      </p:sp>
      <p:sp>
        <p:nvSpPr>
          <p:cNvPr id="75" name="LABA"/>
          <p:cNvSpPr/>
          <p:nvPr/>
        </p:nvSpPr>
        <p:spPr>
          <a:xfrm>
            <a:off x="360291" y="2581310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>
                <a:solidFill>
                  <a:schemeClr val="tx1"/>
                </a:solidFill>
              </a:rPr>
              <a:t>Laba </a:t>
            </a:r>
            <a:r>
              <a:rPr lang="hr-HR" sz="1400" dirty="0" smtClean="0">
                <a:solidFill>
                  <a:schemeClr val="tx1"/>
                </a:solidFill>
              </a:rPr>
              <a:t>– 1 159 </a:t>
            </a:r>
            <a:r>
              <a:rPr lang="hr-HR" sz="1400" dirty="0">
                <a:solidFill>
                  <a:schemeClr val="tx1"/>
                </a:solidFill>
              </a:rPr>
              <a:t>km</a:t>
            </a:r>
          </a:p>
        </p:txBody>
      </p:sp>
      <p:sp>
        <p:nvSpPr>
          <p:cNvPr id="76" name="ODRA"/>
          <p:cNvSpPr/>
          <p:nvPr/>
        </p:nvSpPr>
        <p:spPr>
          <a:xfrm>
            <a:off x="360291" y="3627435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>
                <a:solidFill>
                  <a:schemeClr val="tx1"/>
                </a:solidFill>
              </a:rPr>
              <a:t>Odra </a:t>
            </a:r>
            <a:r>
              <a:rPr lang="hr-HR" sz="1400" dirty="0" smtClean="0">
                <a:solidFill>
                  <a:schemeClr val="tx1"/>
                </a:solidFill>
              </a:rPr>
              <a:t>– 909 </a:t>
            </a:r>
            <a:r>
              <a:rPr lang="hr-HR" sz="1400" dirty="0">
                <a:solidFill>
                  <a:schemeClr val="tx1"/>
                </a:solidFill>
              </a:rPr>
              <a:t>km</a:t>
            </a:r>
          </a:p>
        </p:txBody>
      </p:sp>
      <p:sp>
        <p:nvSpPr>
          <p:cNvPr id="77" name="VISLA"/>
          <p:cNvSpPr/>
          <p:nvPr/>
        </p:nvSpPr>
        <p:spPr>
          <a:xfrm>
            <a:off x="360291" y="2790535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>
                <a:solidFill>
                  <a:schemeClr val="tx1"/>
                </a:solidFill>
              </a:rPr>
              <a:t>Visla </a:t>
            </a:r>
            <a:r>
              <a:rPr lang="hr-HR" sz="1400" dirty="0" smtClean="0">
                <a:solidFill>
                  <a:schemeClr val="tx1"/>
                </a:solidFill>
              </a:rPr>
              <a:t>– 1 067 </a:t>
            </a:r>
            <a:r>
              <a:rPr lang="hr-HR" sz="1400" dirty="0">
                <a:solidFill>
                  <a:schemeClr val="tx1"/>
                </a:solidFill>
              </a:rPr>
              <a:t>km</a:t>
            </a:r>
          </a:p>
        </p:txBody>
      </p:sp>
      <p:sp>
        <p:nvSpPr>
          <p:cNvPr id="78" name="DNJEPAR"/>
          <p:cNvSpPr/>
          <p:nvPr/>
        </p:nvSpPr>
        <p:spPr>
          <a:xfrm>
            <a:off x="360291" y="907510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>
                <a:solidFill>
                  <a:schemeClr val="tx1"/>
                </a:solidFill>
              </a:rPr>
              <a:t>Dnjepar </a:t>
            </a:r>
            <a:r>
              <a:rPr lang="hr-HR" sz="1400" dirty="0" smtClean="0">
                <a:solidFill>
                  <a:schemeClr val="tx1"/>
                </a:solidFill>
              </a:rPr>
              <a:t>– 2 850 </a:t>
            </a:r>
            <a:r>
              <a:rPr lang="hr-HR" sz="1400" dirty="0">
                <a:solidFill>
                  <a:schemeClr val="tx1"/>
                </a:solidFill>
              </a:rPr>
              <a:t>km</a:t>
            </a:r>
          </a:p>
        </p:txBody>
      </p:sp>
      <p:sp>
        <p:nvSpPr>
          <p:cNvPr id="79" name="VOLGA"/>
          <p:cNvSpPr/>
          <p:nvPr/>
        </p:nvSpPr>
        <p:spPr>
          <a:xfrm>
            <a:off x="360291" y="279835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>
                <a:solidFill>
                  <a:schemeClr val="tx1"/>
                </a:solidFill>
              </a:rPr>
              <a:t>Volga </a:t>
            </a:r>
            <a:r>
              <a:rPr lang="hr-HR" sz="1400" dirty="0" smtClean="0">
                <a:solidFill>
                  <a:schemeClr val="tx1"/>
                </a:solidFill>
              </a:rPr>
              <a:t>– 3 690 </a:t>
            </a:r>
            <a:r>
              <a:rPr lang="hr-HR" sz="1400" dirty="0">
                <a:solidFill>
                  <a:schemeClr val="tx1"/>
                </a:solidFill>
              </a:rPr>
              <a:t>km</a:t>
            </a:r>
          </a:p>
        </p:txBody>
      </p:sp>
      <p:sp>
        <p:nvSpPr>
          <p:cNvPr id="80" name="KAMA"/>
          <p:cNvSpPr/>
          <p:nvPr/>
        </p:nvSpPr>
        <p:spPr>
          <a:xfrm>
            <a:off x="360291" y="1953635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 smtClean="0">
                <a:solidFill>
                  <a:schemeClr val="tx1"/>
                </a:solidFill>
              </a:rPr>
              <a:t>Kama – 1 805 km</a:t>
            </a:r>
            <a:endParaRPr lang="hr-HR" sz="1400" dirty="0">
              <a:solidFill>
                <a:schemeClr val="tx1"/>
              </a:solidFill>
            </a:endParaRPr>
          </a:p>
        </p:txBody>
      </p:sp>
      <p:sp>
        <p:nvSpPr>
          <p:cNvPr id="81" name="PEČORA"/>
          <p:cNvSpPr/>
          <p:nvPr/>
        </p:nvSpPr>
        <p:spPr>
          <a:xfrm>
            <a:off x="360291" y="1744410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>
                <a:solidFill>
                  <a:schemeClr val="tx1"/>
                </a:solidFill>
              </a:rPr>
              <a:t>Pečora </a:t>
            </a:r>
            <a:r>
              <a:rPr lang="hr-HR" sz="1400" dirty="0" smtClean="0">
                <a:solidFill>
                  <a:schemeClr val="tx1"/>
                </a:solidFill>
              </a:rPr>
              <a:t>– 1 809 </a:t>
            </a:r>
            <a:r>
              <a:rPr lang="hr-HR" sz="1400" dirty="0">
                <a:solidFill>
                  <a:schemeClr val="tx1"/>
                </a:solidFill>
              </a:rPr>
              <a:t>km</a:t>
            </a:r>
          </a:p>
        </p:txBody>
      </p:sp>
      <p:sp>
        <p:nvSpPr>
          <p:cNvPr id="82" name="OB"/>
          <p:cNvSpPr/>
          <p:nvPr/>
        </p:nvSpPr>
        <p:spPr>
          <a:xfrm>
            <a:off x="360291" y="489060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>
                <a:solidFill>
                  <a:schemeClr val="tx1"/>
                </a:solidFill>
              </a:rPr>
              <a:t>Ob </a:t>
            </a:r>
            <a:r>
              <a:rPr lang="hr-HR" sz="1400" dirty="0" smtClean="0">
                <a:solidFill>
                  <a:schemeClr val="tx1"/>
                </a:solidFill>
              </a:rPr>
              <a:t>– 3 680 </a:t>
            </a:r>
            <a:r>
              <a:rPr lang="hr-HR" sz="1400" dirty="0">
                <a:solidFill>
                  <a:schemeClr val="tx1"/>
                </a:solidFill>
              </a:rPr>
              <a:t>km</a:t>
            </a:r>
          </a:p>
        </p:txBody>
      </p:sp>
      <p:sp>
        <p:nvSpPr>
          <p:cNvPr id="83" name="EUFRAT"/>
          <p:cNvSpPr/>
          <p:nvPr/>
        </p:nvSpPr>
        <p:spPr>
          <a:xfrm>
            <a:off x="360291" y="1116735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>
                <a:solidFill>
                  <a:schemeClr val="tx1"/>
                </a:solidFill>
              </a:rPr>
              <a:t>Eufrat </a:t>
            </a:r>
            <a:r>
              <a:rPr lang="hr-HR" sz="1400" dirty="0" smtClean="0">
                <a:solidFill>
                  <a:schemeClr val="tx1"/>
                </a:solidFill>
              </a:rPr>
              <a:t>– 2 815 </a:t>
            </a:r>
            <a:r>
              <a:rPr lang="hr-HR" sz="1400" dirty="0">
                <a:solidFill>
                  <a:schemeClr val="tx1"/>
                </a:solidFill>
              </a:rPr>
              <a:t>km</a:t>
            </a:r>
          </a:p>
        </p:txBody>
      </p:sp>
      <p:sp>
        <p:nvSpPr>
          <p:cNvPr id="84" name="TIGRIS"/>
          <p:cNvSpPr/>
          <p:nvPr/>
        </p:nvSpPr>
        <p:spPr>
          <a:xfrm>
            <a:off x="360291" y="1535185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>
                <a:solidFill>
                  <a:schemeClr val="tx1"/>
                </a:solidFill>
              </a:rPr>
              <a:t>Tigris </a:t>
            </a:r>
            <a:r>
              <a:rPr lang="hr-HR" sz="1400" dirty="0" smtClean="0">
                <a:solidFill>
                  <a:schemeClr val="tx1"/>
                </a:solidFill>
              </a:rPr>
              <a:t>– 1 950 </a:t>
            </a:r>
            <a:r>
              <a:rPr lang="hr-HR" sz="1400" dirty="0">
                <a:solidFill>
                  <a:schemeClr val="tx1"/>
                </a:solidFill>
              </a:rPr>
              <a:t>km</a:t>
            </a:r>
          </a:p>
        </p:txBody>
      </p:sp>
      <p:sp>
        <p:nvSpPr>
          <p:cNvPr id="85" name="NEVA"/>
          <p:cNvSpPr/>
          <p:nvPr/>
        </p:nvSpPr>
        <p:spPr>
          <a:xfrm>
            <a:off x="360291" y="5301224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>
                <a:solidFill>
                  <a:schemeClr val="tx1"/>
                </a:solidFill>
              </a:rPr>
              <a:t>Neva </a:t>
            </a:r>
            <a:r>
              <a:rPr lang="hr-HR" sz="1400" dirty="0" smtClean="0">
                <a:solidFill>
                  <a:schemeClr val="tx1"/>
                </a:solidFill>
              </a:rPr>
              <a:t>– 74 </a:t>
            </a:r>
            <a:r>
              <a:rPr lang="hr-HR" sz="1400" dirty="0">
                <a:solidFill>
                  <a:schemeClr val="tx1"/>
                </a:solidFill>
              </a:rPr>
              <a:t>km</a:t>
            </a:r>
          </a:p>
        </p:txBody>
      </p:sp>
      <p:sp>
        <p:nvSpPr>
          <p:cNvPr id="86" name="SJ. DVINA"/>
          <p:cNvSpPr/>
          <p:nvPr/>
        </p:nvSpPr>
        <p:spPr>
          <a:xfrm>
            <a:off x="360291" y="2372085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 err="1">
                <a:solidFill>
                  <a:schemeClr val="tx1"/>
                </a:solidFill>
              </a:rPr>
              <a:t>Sj</a:t>
            </a:r>
            <a:r>
              <a:rPr lang="hr-HR" sz="1400" dirty="0">
                <a:solidFill>
                  <a:schemeClr val="tx1"/>
                </a:solidFill>
              </a:rPr>
              <a:t>. </a:t>
            </a:r>
            <a:r>
              <a:rPr lang="hr-HR" sz="1400" dirty="0" err="1" smtClean="0">
                <a:solidFill>
                  <a:schemeClr val="tx1"/>
                </a:solidFill>
              </a:rPr>
              <a:t>Dvina</a:t>
            </a:r>
            <a:r>
              <a:rPr lang="hr-HR" sz="1400" dirty="0">
                <a:solidFill>
                  <a:schemeClr val="tx1"/>
                </a:solidFill>
              </a:rPr>
              <a:t> </a:t>
            </a:r>
            <a:r>
              <a:rPr lang="hr-HR" sz="1400" dirty="0" smtClean="0">
                <a:solidFill>
                  <a:schemeClr val="tx1"/>
                </a:solidFill>
              </a:rPr>
              <a:t>– 1 310 </a:t>
            </a:r>
            <a:r>
              <a:rPr lang="hr-HR" sz="1400" dirty="0">
                <a:solidFill>
                  <a:schemeClr val="tx1"/>
                </a:solidFill>
              </a:rPr>
              <a:t>km</a:t>
            </a:r>
          </a:p>
        </p:txBody>
      </p:sp>
      <p:sp>
        <p:nvSpPr>
          <p:cNvPr id="87" name="DON"/>
          <p:cNvSpPr/>
          <p:nvPr/>
        </p:nvSpPr>
        <p:spPr>
          <a:xfrm>
            <a:off x="360291" y="1325960"/>
            <a:ext cx="1584000" cy="144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sz="1400" dirty="0">
                <a:solidFill>
                  <a:schemeClr val="tx1"/>
                </a:solidFill>
              </a:rPr>
              <a:t>Don </a:t>
            </a:r>
            <a:r>
              <a:rPr lang="hr-HR" sz="1400" dirty="0" smtClean="0">
                <a:solidFill>
                  <a:schemeClr val="tx1"/>
                </a:solidFill>
              </a:rPr>
              <a:t>– 1 970 </a:t>
            </a:r>
            <a:r>
              <a:rPr lang="hr-HR" sz="1400" dirty="0">
                <a:solidFill>
                  <a:schemeClr val="tx1"/>
                </a:solidFill>
              </a:rPr>
              <a:t>km</a:t>
            </a:r>
          </a:p>
        </p:txBody>
      </p:sp>
      <p:sp>
        <p:nvSpPr>
          <p:cNvPr id="88" name="Rectangle 87">
            <a:hlinkClick r:id="rId3" action="ppaction://hlinksldjump"/>
          </p:cNvPr>
          <p:cNvSpPr/>
          <p:nvPr/>
        </p:nvSpPr>
        <p:spPr>
          <a:xfrm>
            <a:off x="5179318" y="394810"/>
            <a:ext cx="1098070" cy="367813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1800" b="1" dirty="0" smtClean="0">
                <a:solidFill>
                  <a:schemeClr val="bg1"/>
                </a:solidFill>
              </a:rPr>
              <a:t>GRADOVI</a:t>
            </a:r>
            <a:endParaRPr lang="hr-HR" sz="1800" b="1" dirty="0">
              <a:solidFill>
                <a:schemeClr val="bg1"/>
              </a:solidFill>
            </a:endParaRPr>
          </a:p>
        </p:txBody>
      </p:sp>
      <p:sp>
        <p:nvSpPr>
          <p:cNvPr id="89" name="Rectangle 88">
            <a:hlinkClick r:id="rId4" action="ppaction://hlinksldjump"/>
          </p:cNvPr>
          <p:cNvSpPr/>
          <p:nvPr/>
        </p:nvSpPr>
        <p:spPr>
          <a:xfrm>
            <a:off x="6419657" y="394810"/>
            <a:ext cx="1098070" cy="367813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1800" b="1" dirty="0" smtClean="0">
                <a:solidFill>
                  <a:schemeClr val="bg1"/>
                </a:solidFill>
              </a:rPr>
              <a:t>RIJEKE</a:t>
            </a:r>
            <a:endParaRPr lang="hr-HR" sz="18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650127" y="116632"/>
            <a:ext cx="1422120" cy="2081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hr-HR" sz="1200" dirty="0" smtClean="0"/>
              <a:t>ODABERI STRANICU</a:t>
            </a:r>
            <a:endParaRPr lang="hr-HR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348863" y="878728"/>
            <a:ext cx="2142228" cy="1015663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r-HR" sz="2000" dirty="0" smtClean="0"/>
              <a:t>Klikni na </a:t>
            </a:r>
            <a:r>
              <a:rPr lang="hr-HR" sz="2000" dirty="0" smtClean="0"/>
              <a:t>rijeku ili </a:t>
            </a:r>
            <a:r>
              <a:rPr lang="hr-HR" sz="2000" dirty="0" smtClean="0"/>
              <a:t>na popis sa strane za prikaz </a:t>
            </a:r>
            <a:r>
              <a:rPr lang="hr-HR" sz="2000" dirty="0" smtClean="0"/>
              <a:t>rijeke</a:t>
            </a:r>
            <a:endParaRPr lang="hr-HR" sz="2000" dirty="0"/>
          </a:p>
        </p:txBody>
      </p:sp>
      <p:sp>
        <p:nvSpPr>
          <p:cNvPr id="92" name="Right Arrow 91"/>
          <p:cNvSpPr/>
          <p:nvPr/>
        </p:nvSpPr>
        <p:spPr>
          <a:xfrm rot="5400000">
            <a:off x="3770364" y="2151883"/>
            <a:ext cx="1183430" cy="615818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3" name="Right Arrow 92"/>
          <p:cNvSpPr/>
          <p:nvPr/>
        </p:nvSpPr>
        <p:spPr>
          <a:xfrm rot="10800000">
            <a:off x="1809548" y="839627"/>
            <a:ext cx="539314" cy="644441"/>
          </a:xfrm>
          <a:prstGeom prst="rightArrow">
            <a:avLst>
              <a:gd name="adj1" fmla="val 57757"/>
              <a:gd name="adj2" fmla="val 5000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4828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67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4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0" fill="hold">
                      <p:stCondLst>
                        <p:cond delay="0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6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" fill="hold">
                      <p:stCondLst>
                        <p:cond delay="0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27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2" fill="hold">
                      <p:stCondLst>
                        <p:cond delay="0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8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3" fill="hold">
                      <p:stCondLst>
                        <p:cond delay="0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30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5" fill="hold">
                      <p:stCondLst>
                        <p:cond delay="0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1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1" fill="hold">
                      <p:stCondLst>
                        <p:cond delay="0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331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2" fill="hold">
                      <p:stCondLst>
                        <p:cond delay="0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5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3" fill="hold">
                      <p:stCondLst>
                        <p:cond delay="0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373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4" fill="hold">
                      <p:stCondLst>
                        <p:cond delay="0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414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5" fill="hold">
                      <p:stCondLst>
                        <p:cond delay="0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420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1" fill="hold">
                      <p:stCondLst>
                        <p:cond delay="0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441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2" fill="hold">
                      <p:stCondLst>
                        <p:cond delay="0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462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3" fill="hold">
                      <p:stCondLst>
                        <p:cond delay="0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467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8" fill="hold">
                      <p:stCondLst>
                        <p:cond delay="0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472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3" fill="hold">
                      <p:stCondLst>
                        <p:cond delay="0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477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8" fill="hold">
                      <p:stCondLst>
                        <p:cond delay="0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482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3" fill="hold">
                      <p:stCondLst>
                        <p:cond delay="0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487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8" fill="hold">
                      <p:stCondLst>
                        <p:cond delay="0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492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3" fill="hold">
                      <p:stCondLst>
                        <p:cond delay="0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497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8" fill="hold">
                      <p:stCondLst>
                        <p:cond delay="0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5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3" fill="hold">
                      <p:stCondLst>
                        <p:cond delay="0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507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8" fill="hold">
                      <p:stCondLst>
                        <p:cond delay="0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51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3" fill="hold">
                      <p:stCondLst>
                        <p:cond delay="0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517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8" fill="hold">
                      <p:stCondLst>
                        <p:cond delay="0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522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3" fill="hold">
                      <p:stCondLst>
                        <p:cond delay="0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527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8" fill="hold">
                      <p:stCondLst>
                        <p:cond delay="0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53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3" fill="hold">
                      <p:stCondLst>
                        <p:cond delay="0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537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8" fill="hold">
                      <p:stCondLst>
                        <p:cond delay="0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542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3" fill="hold">
                      <p:stCondLst>
                        <p:cond delay="0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547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8" fill="hold">
                      <p:stCondLst>
                        <p:cond delay="0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552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3" fill="hold">
                      <p:stCondLst>
                        <p:cond delay="0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557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8" fill="hold">
                      <p:stCondLst>
                        <p:cond delay="0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562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3" fill="hold">
                      <p:stCondLst>
                        <p:cond delay="0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567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8" fill="hold">
                      <p:stCondLst>
                        <p:cond delay="0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572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3" fill="hold">
                      <p:stCondLst>
                        <p:cond delay="0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577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8" fill="hold">
                      <p:stCondLst>
                        <p:cond delay="0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58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3" fill="hold">
                      <p:stCondLst>
                        <p:cond delay="0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24" grpId="0"/>
      <p:bldP spid="24" grpId="1"/>
      <p:bldP spid="26" grpId="0"/>
      <p:bldP spid="26" grpId="1"/>
      <p:bldP spid="28" grpId="0"/>
      <p:bldP spid="28" grpId="1"/>
      <p:bldP spid="30" grpId="0"/>
      <p:bldP spid="30" grpId="1"/>
      <p:bldP spid="32" grpId="0"/>
      <p:bldP spid="32" grpId="1"/>
      <p:bldP spid="34" grpId="0"/>
      <p:bldP spid="34" grpId="1"/>
      <p:bldP spid="36" grpId="0"/>
      <p:bldP spid="36" grpId="1"/>
      <p:bldP spid="38" grpId="0"/>
      <p:bldP spid="38" grpId="1"/>
      <p:bldP spid="40" grpId="0"/>
      <p:bldP spid="40" grpId="1"/>
      <p:bldP spid="48" grpId="0"/>
      <p:bldP spid="48" grpId="1"/>
      <p:bldP spid="50" grpId="0"/>
      <p:bldP spid="50" grpId="1"/>
      <p:bldP spid="52" grpId="0"/>
      <p:bldP spid="52" grpId="1"/>
      <p:bldP spid="54" grpId="0"/>
      <p:bldP spid="54" grpId="1"/>
      <p:bldP spid="61" grpId="0"/>
      <p:bldP spid="61" grpId="1"/>
      <p:bldP spid="63" grpId="0"/>
      <p:bldP spid="63" grpId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390</Words>
  <Application>Microsoft Office PowerPoint</Application>
  <PresentationFormat>Custom</PresentationFormat>
  <Paragraphs>137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cornx</cp:lastModifiedBy>
  <cp:revision>8</cp:revision>
  <dcterms:created xsi:type="dcterms:W3CDTF">2015-09-15T19:43:39Z</dcterms:created>
  <dcterms:modified xsi:type="dcterms:W3CDTF">2015-09-15T20:22:10Z</dcterms:modified>
</cp:coreProperties>
</file>